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3A5F"/>
    <a:srgbClr val="FFFA01"/>
    <a:srgbClr val="E75014"/>
    <a:srgbClr val="212851"/>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B10A84-3768-43A6-DCB8-FDFDA41A3ED5}" v="64" dt="2022-07-01T11:15:05.506"/>
    <p1510:client id="{17F9CEFD-8886-47CF-8B8E-837132722035}" v="9" dt="2022-02-07T12:33:20.570"/>
    <p1510:client id="{1A9E9445-44D1-C92C-F10C-0F700344C657}" v="9" dt="2022-02-07T12:32:23.2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317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6F54486B-341F-4867-A4A2-1AF16FE56443}" type="datetimeFigureOut">
              <a:rPr lang="en-GB" smtClean="0"/>
              <a:t>05/07/2022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3794186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F54486B-341F-4867-A4A2-1AF16FE56443}" type="datetimeFigureOut">
              <a:rPr lang="en-GB" smtClean="0"/>
              <a:t>05/07/2022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4283087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54486B-341F-4867-A4A2-1AF16FE56443}" type="datetimeFigureOut">
              <a:rPr lang="en-GB" smtClean="0"/>
              <a:t>05/07/2022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1595184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F54486B-341F-4867-A4A2-1AF16FE56443}" type="datetimeFigureOut">
              <a:rPr lang="en-GB" smtClean="0"/>
              <a:t>05/07/2022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793548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F54486B-341F-4867-A4A2-1AF16FE56443}" type="datetimeFigureOut">
              <a:rPr lang="en-GB" smtClean="0"/>
              <a:t>05/07/2022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3614186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F54486B-341F-4867-A4A2-1AF16FE56443}" type="datetimeFigureOut">
              <a:rPr lang="en-GB" smtClean="0"/>
              <a:t>05/07/2022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3269033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54486B-341F-4867-A4A2-1AF16FE56443}" type="datetimeFigureOut">
              <a:rPr lang="en-GB" smtClean="0"/>
              <a:t>05/07/2022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1044317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F54486B-341F-4867-A4A2-1AF16FE56443}" type="datetimeFigureOut">
              <a:rPr lang="en-GB" smtClean="0"/>
              <a:t>05/07/2022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2237826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F54486B-341F-4867-A4A2-1AF16FE56443}" type="datetimeFigureOut">
              <a:rPr lang="en-GB" smtClean="0"/>
              <a:t>05/07/2022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31715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F54486B-341F-4867-A4A2-1AF16FE56443}" type="datetimeFigureOut">
              <a:rPr lang="en-GB" smtClean="0"/>
              <a:t>05/07/2022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4161339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F54486B-341F-4867-A4A2-1AF16FE56443}" type="datetimeFigureOut">
              <a:rPr lang="en-GB" smtClean="0"/>
              <a:t>05/07/2022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50D40E-185D-4766-805F-EA3877600F71}" type="slidenum">
              <a:rPr lang="en-GB" smtClean="0"/>
              <a:t>‹#›</a:t>
            </a:fld>
            <a:endParaRPr lang="en-GB"/>
          </a:p>
        </p:txBody>
      </p:sp>
    </p:spTree>
    <p:extLst>
      <p:ext uri="{BB962C8B-B14F-4D97-AF65-F5344CB8AC3E}">
        <p14:creationId xmlns:p14="http://schemas.microsoft.com/office/powerpoint/2010/main" val="3900076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F54486B-341F-4867-A4A2-1AF16FE56443}" type="datetimeFigureOut">
              <a:rPr lang="en-GB" smtClean="0"/>
              <a:t>05/07/2022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9150D40E-185D-4766-805F-EA3877600F71}" type="slidenum">
              <a:rPr lang="en-GB" smtClean="0"/>
              <a:t>‹#›</a:t>
            </a:fld>
            <a:endParaRPr lang="en-GB"/>
          </a:p>
        </p:txBody>
      </p:sp>
    </p:spTree>
    <p:extLst>
      <p:ext uri="{BB962C8B-B14F-4D97-AF65-F5344CB8AC3E}">
        <p14:creationId xmlns:p14="http://schemas.microsoft.com/office/powerpoint/2010/main" val="35745322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858C43B5-ACC3-40C3-9E8C-5A12738AED31}"/>
              </a:ext>
            </a:extLst>
          </p:cNvPr>
          <p:cNvSpPr txBox="1"/>
          <p:nvPr/>
        </p:nvSpPr>
        <p:spPr>
          <a:xfrm>
            <a:off x="573024" y="1370329"/>
            <a:ext cx="5657088" cy="472437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dirty="0">
                <a:solidFill>
                  <a:srgbClr val="212851"/>
                </a:solidFill>
                <a:latin typeface="Heebo Black"/>
                <a:cs typeface="Heebo Black"/>
              </a:rPr>
              <a:t>Dear Parents,</a:t>
            </a:r>
          </a:p>
          <a:p>
            <a:endParaRPr lang="en-GB" sz="1400" dirty="0">
              <a:solidFill>
                <a:srgbClr val="212851"/>
              </a:solidFill>
              <a:latin typeface="Heebo Black" panose="00000A00000000000000" pitchFamily="2" charset="-79"/>
              <a:cs typeface="Heebo Black" panose="00000A00000000000000" pitchFamily="2" charset="-79"/>
            </a:endParaRPr>
          </a:p>
          <a:p>
            <a:r>
              <a:rPr lang="en-GB" sz="1400" dirty="0">
                <a:solidFill>
                  <a:srgbClr val="212851"/>
                </a:solidFill>
                <a:latin typeface="Heebo Light"/>
                <a:cs typeface="Heebo Light"/>
              </a:rPr>
              <a:t>Hello from all of us at Innovate, we're delighted to be running the restaurant at Monks Risborough CE Primary school and we can’t wait to get started!</a:t>
            </a:r>
          </a:p>
          <a:p>
            <a:endParaRPr lang="en-GB" sz="1400" dirty="0">
              <a:solidFill>
                <a:srgbClr val="212851"/>
              </a:solidFill>
              <a:latin typeface="Heebo Light" panose="00000400000000000000" pitchFamily="2" charset="-79"/>
              <a:cs typeface="Heebo Light" panose="00000400000000000000" pitchFamily="2" charset="-79"/>
            </a:endParaRPr>
          </a:p>
          <a:p>
            <a:r>
              <a:rPr lang="en-GB" sz="1400" dirty="0">
                <a:solidFill>
                  <a:srgbClr val="212851"/>
                </a:solidFill>
                <a:latin typeface="Heebo Light"/>
                <a:cs typeface="Heebo Light"/>
              </a:rPr>
              <a:t>We'll be up and running </a:t>
            </a:r>
            <a:r>
              <a:rPr lang="en-GB" sz="1400" smtClean="0">
                <a:solidFill>
                  <a:srgbClr val="212851"/>
                </a:solidFill>
                <a:latin typeface="Heebo Light"/>
                <a:cs typeface="Heebo Light"/>
              </a:rPr>
              <a:t>on Tuesday 6th</a:t>
            </a:r>
            <a:r>
              <a:rPr lang="en-GB" sz="1400" smtClean="0">
                <a:solidFill>
                  <a:srgbClr val="212851"/>
                </a:solidFill>
                <a:latin typeface="Heebo Black"/>
                <a:cs typeface="Heebo Black"/>
              </a:rPr>
              <a:t> </a:t>
            </a:r>
            <a:r>
              <a:rPr lang="en-GB" sz="1400" dirty="0">
                <a:solidFill>
                  <a:srgbClr val="212851"/>
                </a:solidFill>
                <a:latin typeface="Heebo Black"/>
                <a:cs typeface="Heebo Black"/>
              </a:rPr>
              <a:t>of </a:t>
            </a:r>
            <a:r>
              <a:rPr lang="en-GB" sz="1400">
                <a:solidFill>
                  <a:srgbClr val="212851"/>
                </a:solidFill>
                <a:latin typeface="Heebo Black"/>
                <a:cs typeface="Heebo Black"/>
              </a:rPr>
              <a:t>September </a:t>
            </a:r>
            <a:r>
              <a:rPr lang="en-GB" sz="1400" smtClean="0">
                <a:solidFill>
                  <a:srgbClr val="212851"/>
                </a:solidFill>
                <a:latin typeface="Heebo Black"/>
                <a:cs typeface="Heebo Black"/>
              </a:rPr>
              <a:t> 2022</a:t>
            </a:r>
            <a:r>
              <a:rPr lang="en-GB" sz="1400" dirty="0">
                <a:solidFill>
                  <a:srgbClr val="212851"/>
                </a:solidFill>
                <a:latin typeface="Heebo Black"/>
                <a:cs typeface="Heebo Black"/>
              </a:rPr>
              <a:t>; </a:t>
            </a:r>
            <a:r>
              <a:rPr lang="en-GB" sz="1400" dirty="0">
                <a:solidFill>
                  <a:srgbClr val="212851"/>
                </a:solidFill>
                <a:latin typeface="Heebo Light"/>
                <a:cs typeface="Heebo Light"/>
              </a:rPr>
              <a:t>our aim, along with the School, is to provide an exceptional catering experience and to become a valued part of your fantastic community. </a:t>
            </a:r>
            <a:endParaRPr lang="en-GB" sz="1400" dirty="0">
              <a:solidFill>
                <a:srgbClr val="212851"/>
              </a:solidFill>
              <a:latin typeface="Heebo Light" panose="00000400000000000000" pitchFamily="2" charset="-79"/>
              <a:cs typeface="Heebo Light" panose="00000400000000000000" pitchFamily="2" charset="-79"/>
            </a:endParaRPr>
          </a:p>
          <a:p>
            <a:endParaRPr lang="en-GB" sz="1400" dirty="0">
              <a:solidFill>
                <a:srgbClr val="212851"/>
              </a:solidFill>
              <a:latin typeface="Heebo Black" panose="00000A00000000000000" pitchFamily="2" charset="-79"/>
              <a:cs typeface="Heebo Black" panose="00000A00000000000000" pitchFamily="2" charset="-79"/>
            </a:endParaRPr>
          </a:p>
          <a:p>
            <a:r>
              <a:rPr lang="en-GB" sz="1400" dirty="0">
                <a:solidFill>
                  <a:srgbClr val="212851"/>
                </a:solidFill>
                <a:latin typeface="Heebo Light"/>
                <a:cs typeface="Heebo Light"/>
              </a:rPr>
              <a:t>Food wise, we’re excited to announce that we’ll be providing:</a:t>
            </a:r>
          </a:p>
          <a:p>
            <a:endParaRPr lang="en-GB" sz="1400" dirty="0">
              <a:solidFill>
                <a:srgbClr val="212851"/>
              </a:solidFill>
              <a:latin typeface="Heebo Light" panose="00000400000000000000" pitchFamily="2" charset="-79"/>
              <a:cs typeface="Heebo Light" panose="00000400000000000000" pitchFamily="2" charset="-79"/>
            </a:endParaRPr>
          </a:p>
          <a:p>
            <a:pPr marL="285750" indent="-285750">
              <a:lnSpc>
                <a:spcPct val="150000"/>
              </a:lnSpc>
              <a:buBlip>
                <a:blip r:embed="rId3"/>
              </a:buBlip>
            </a:pPr>
            <a:r>
              <a:rPr lang="en-GB" sz="1400" dirty="0">
                <a:solidFill>
                  <a:srgbClr val="212851"/>
                </a:solidFill>
                <a:latin typeface="Heebo Light"/>
                <a:cs typeface="Heebo Light"/>
              </a:rPr>
              <a:t>Nutritious daily hot main meals </a:t>
            </a:r>
            <a:endParaRPr lang="en-GB" sz="1400" dirty="0">
              <a:solidFill>
                <a:srgbClr val="212851"/>
              </a:solidFill>
              <a:latin typeface="Heebo Light" panose="00000400000000000000" pitchFamily="2" charset="-79"/>
              <a:cs typeface="Heebo Light" panose="00000400000000000000" pitchFamily="2" charset="-79"/>
            </a:endParaRPr>
          </a:p>
          <a:p>
            <a:pPr marL="285750" indent="-285750">
              <a:lnSpc>
                <a:spcPct val="150000"/>
              </a:lnSpc>
              <a:buBlip>
                <a:blip r:embed="rId3"/>
              </a:buBlip>
            </a:pPr>
            <a:r>
              <a:rPr lang="en-GB" sz="1400" dirty="0">
                <a:solidFill>
                  <a:srgbClr val="212851"/>
                </a:solidFill>
                <a:latin typeface="Heebo Light"/>
                <a:cs typeface="Heebo Light"/>
              </a:rPr>
              <a:t>Plenty of variety with our three week menu</a:t>
            </a:r>
          </a:p>
          <a:p>
            <a:pPr marL="285750" indent="-285750">
              <a:lnSpc>
                <a:spcPct val="150000"/>
              </a:lnSpc>
              <a:buBlip>
                <a:blip r:embed="rId3"/>
              </a:buBlip>
            </a:pPr>
            <a:r>
              <a:rPr lang="en-GB" sz="1400" dirty="0">
                <a:solidFill>
                  <a:srgbClr val="212851"/>
                </a:solidFill>
                <a:latin typeface="Heebo Light"/>
                <a:cs typeface="Heebo Light"/>
              </a:rPr>
              <a:t>A menu that fully meets the Government’s Nutritional Standards</a:t>
            </a:r>
          </a:p>
          <a:p>
            <a:pPr marL="285750" indent="-285750">
              <a:lnSpc>
                <a:spcPct val="150000"/>
              </a:lnSpc>
              <a:buBlip>
                <a:blip r:embed="rId3"/>
              </a:buBlip>
            </a:pPr>
            <a:r>
              <a:rPr lang="en-GB" sz="1400" dirty="0">
                <a:solidFill>
                  <a:srgbClr val="212851"/>
                </a:solidFill>
                <a:latin typeface="Heebo Light"/>
                <a:cs typeface="Heebo Light"/>
              </a:rPr>
              <a:t>Local, fresh and seasonal ingredients</a:t>
            </a:r>
          </a:p>
          <a:p>
            <a:pPr marL="285750" indent="-285750">
              <a:lnSpc>
                <a:spcPct val="150000"/>
              </a:lnSpc>
              <a:buBlip>
                <a:blip r:embed="rId3"/>
              </a:buBlip>
            </a:pPr>
            <a:r>
              <a:rPr lang="en-GB" sz="1400" dirty="0">
                <a:solidFill>
                  <a:srgbClr val="212851"/>
                </a:solidFill>
                <a:latin typeface="Heebo Light"/>
                <a:cs typeface="Heebo Light"/>
              </a:rPr>
              <a:t>Exciting theme days</a:t>
            </a:r>
            <a:endParaRPr lang="en-GB" sz="1400" dirty="0">
              <a:solidFill>
                <a:srgbClr val="212851"/>
              </a:solidFill>
              <a:highlight>
                <a:srgbClr val="00FF00"/>
              </a:highlight>
              <a:latin typeface="Heebo Light"/>
              <a:cs typeface="Heebo Light"/>
            </a:endParaRPr>
          </a:p>
          <a:p>
            <a:endParaRPr lang="en-GB" sz="1400" dirty="0">
              <a:solidFill>
                <a:srgbClr val="212851"/>
              </a:solidFill>
              <a:latin typeface="Heebo Light" panose="00000400000000000000" pitchFamily="2" charset="-79"/>
              <a:cs typeface="Heebo Light" panose="00000400000000000000" pitchFamily="2" charset="-79"/>
            </a:endParaRPr>
          </a:p>
        </p:txBody>
      </p:sp>
      <p:sp>
        <p:nvSpPr>
          <p:cNvPr id="7" name="TextBox 2">
            <a:extLst>
              <a:ext uri="{FF2B5EF4-FFF2-40B4-BE49-F238E27FC236}">
                <a16:creationId xmlns:a16="http://schemas.microsoft.com/office/drawing/2014/main" id="{29D36F66-1DFB-4B1C-8042-F507D17092FB}"/>
              </a:ext>
            </a:extLst>
          </p:cNvPr>
          <p:cNvSpPr txBox="1"/>
          <p:nvPr/>
        </p:nvSpPr>
        <p:spPr>
          <a:xfrm>
            <a:off x="1377696" y="6281207"/>
            <a:ext cx="4767072" cy="332398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a:solidFill>
                  <a:schemeClr val="bg1"/>
                </a:solidFill>
                <a:latin typeface="Big John" panose="02000000000000000000" pitchFamily="50" charset="0"/>
                <a:cs typeface="Heebo Black" panose="00000A00000000000000" pitchFamily="2" charset="-79"/>
              </a:rPr>
              <a:t>What we’re all about</a:t>
            </a:r>
          </a:p>
          <a:p>
            <a:endParaRPr lang="en-GB" sz="1400">
              <a:solidFill>
                <a:schemeClr val="bg1"/>
              </a:solidFill>
              <a:latin typeface="Heebo Black" panose="00000A00000000000000" pitchFamily="2" charset="-79"/>
              <a:cs typeface="Heebo Black" panose="00000A00000000000000" pitchFamily="2" charset="-79"/>
            </a:endParaRPr>
          </a:p>
          <a:p>
            <a:r>
              <a:rPr lang="en-GB" sz="1400">
                <a:solidFill>
                  <a:schemeClr val="bg1"/>
                </a:solidFill>
                <a:latin typeface="Heebo Light" panose="00000400000000000000" pitchFamily="2" charset="-79"/>
                <a:cs typeface="Heebo Light" panose="00000400000000000000" pitchFamily="2" charset="-79"/>
              </a:rPr>
              <a:t>Fresh food prepared and cooked at the school with exciting menus that our customers love to eat. It’s that simple. We like to serve firm favourites while also introducing some exciting twists and dishes so that the children can explore new things and broaden their culinary horizons.</a:t>
            </a:r>
          </a:p>
          <a:p>
            <a:endParaRPr lang="en-GB" sz="1400">
              <a:solidFill>
                <a:schemeClr val="bg1"/>
              </a:solidFill>
              <a:latin typeface="Heebo Light" panose="00000400000000000000" pitchFamily="2" charset="-79"/>
              <a:cs typeface="Heebo Light" panose="00000400000000000000" pitchFamily="2" charset="-79"/>
            </a:endParaRPr>
          </a:p>
          <a:p>
            <a:r>
              <a:rPr lang="en-GB" sz="1400">
                <a:solidFill>
                  <a:schemeClr val="bg1"/>
                </a:solidFill>
                <a:latin typeface="Heebo Light" panose="00000400000000000000" pitchFamily="2" charset="-79"/>
                <a:cs typeface="Heebo Light" panose="00000400000000000000" pitchFamily="2" charset="-79"/>
              </a:rPr>
              <a:t>Once you’ve tried our service, let us know what you think. Drop us a line on the on </a:t>
            </a:r>
            <a:r>
              <a:rPr lang="en-GB" sz="1400">
                <a:solidFill>
                  <a:schemeClr val="bg1"/>
                </a:solidFill>
                <a:latin typeface="Heebo Black" panose="00000A00000000000000" pitchFamily="2" charset="-79"/>
                <a:cs typeface="Heebo Black" panose="00000A00000000000000" pitchFamily="2" charset="-79"/>
              </a:rPr>
              <a:t>primary@impactfood.co.uk</a:t>
            </a:r>
            <a:r>
              <a:rPr lang="en-GB" sz="1400">
                <a:solidFill>
                  <a:schemeClr val="bg1"/>
                </a:solidFill>
                <a:latin typeface="Heebo Light" panose="00000400000000000000" pitchFamily="2" charset="-79"/>
                <a:cs typeface="Heebo Light" panose="00000400000000000000" pitchFamily="2" charset="-79"/>
              </a:rPr>
              <a:t>, we’re always happy to hear your feedback on our service.</a:t>
            </a:r>
            <a:endParaRPr lang="en-GB" sz="1400">
              <a:solidFill>
                <a:schemeClr val="bg1"/>
              </a:solidFill>
              <a:latin typeface="Heebo Black" panose="00000A00000000000000" pitchFamily="2" charset="-79"/>
              <a:cs typeface="Heebo Black" panose="00000A00000000000000" pitchFamily="2" charset="-79"/>
            </a:endParaRPr>
          </a:p>
          <a:p>
            <a:endParaRPr lang="en-GB" sz="1400">
              <a:solidFill>
                <a:schemeClr val="bg1"/>
              </a:solidFill>
              <a:latin typeface="Heebo Light" panose="00000400000000000000" pitchFamily="2" charset="-79"/>
              <a:cs typeface="Heebo Light" panose="00000400000000000000" pitchFamily="2" charset="-79"/>
            </a:endParaRPr>
          </a:p>
          <a:p>
            <a:endParaRPr lang="en-GB" sz="1400">
              <a:solidFill>
                <a:schemeClr val="bg1"/>
              </a:solidFill>
              <a:latin typeface="Heebo Light" panose="00000400000000000000" pitchFamily="2" charset="-79"/>
              <a:cs typeface="Heebo Light" panose="00000400000000000000" pitchFamily="2" charset="-79"/>
            </a:endParaRPr>
          </a:p>
          <a:p>
            <a:endParaRPr lang="en-GB" sz="1400">
              <a:solidFill>
                <a:schemeClr val="bg1"/>
              </a:solidFill>
              <a:latin typeface="Heebo Light" panose="00000400000000000000" pitchFamily="2" charset="-79"/>
              <a:cs typeface="Heebo Light" panose="00000400000000000000" pitchFamily="2" charset="-79"/>
            </a:endParaRPr>
          </a:p>
        </p:txBody>
      </p:sp>
      <p:pic>
        <p:nvPicPr>
          <p:cNvPr id="2" name="Picture 2">
            <a:extLst>
              <a:ext uri="{FF2B5EF4-FFF2-40B4-BE49-F238E27FC236}">
                <a16:creationId xmlns:a16="http://schemas.microsoft.com/office/drawing/2014/main" id="{47696EC9-BA72-4674-ABBB-7B7BCA3976E0}"/>
              </a:ext>
            </a:extLst>
          </p:cNvPr>
          <p:cNvPicPr>
            <a:picLocks noChangeAspect="1"/>
          </p:cNvPicPr>
          <p:nvPr/>
        </p:nvPicPr>
        <p:blipFill>
          <a:blip r:embed="rId4"/>
          <a:stretch>
            <a:fillRect/>
          </a:stretch>
        </p:blipFill>
        <p:spPr>
          <a:xfrm>
            <a:off x="-27443" y="-103331"/>
            <a:ext cx="1478035" cy="1387667"/>
          </a:xfrm>
          <a:prstGeom prst="rect">
            <a:avLst/>
          </a:prstGeom>
        </p:spPr>
      </p:pic>
    </p:spTree>
    <p:extLst>
      <p:ext uri="{BB962C8B-B14F-4D97-AF65-F5344CB8AC3E}">
        <p14:creationId xmlns:p14="http://schemas.microsoft.com/office/powerpoint/2010/main" val="40699109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50397732-2a5e-46b3-bb9f-c44ac94cd700">
      <Terms xmlns="http://schemas.microsoft.com/office/infopath/2007/PartnerControls"/>
    </lcf76f155ced4ddcb4097134ff3c332f>
    <TaxCatchAll xmlns="cf89a0f4-8fb6-4761-b745-c748c98cb63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66D0BCE0796D640B0B0798E06CC51FA" ma:contentTypeVersion="" ma:contentTypeDescription="Create a new document." ma:contentTypeScope="" ma:versionID="e5a648458292494f0fdf7d314aea6a0e">
  <xsd:schema xmlns:xsd="http://www.w3.org/2001/XMLSchema" xmlns:xs="http://www.w3.org/2001/XMLSchema" xmlns:p="http://schemas.microsoft.com/office/2006/metadata/properties" xmlns:ns1="http://schemas.microsoft.com/sharepoint/v3" xmlns:ns2="50397732-2A5E-46B3-BB9F-C44AC94CD700" xmlns:ns3="50397732-2a5e-46b3-bb9f-c44ac94cd700" xmlns:ns4="60859e27-4278-47aa-9474-4e9e5d83f84e" xmlns:ns5="cf89a0f4-8fb6-4761-b745-c748c98cb636" targetNamespace="http://schemas.microsoft.com/office/2006/metadata/properties" ma:root="true" ma:fieldsID="6b3d7bd1e5ba28c01edad2a31de871ac" ns1:_="" ns2:_="" ns3:_="" ns4:_="" ns5:_="">
    <xsd:import namespace="http://schemas.microsoft.com/sharepoint/v3"/>
    <xsd:import namespace="50397732-2A5E-46B3-BB9F-C44AC94CD700"/>
    <xsd:import namespace="50397732-2a5e-46b3-bb9f-c44ac94cd700"/>
    <xsd:import namespace="60859e27-4278-47aa-9474-4e9e5d83f84e"/>
    <xsd:import namespace="cf89a0f4-8fb6-4761-b745-c748c98cb636"/>
    <xsd:element name="properties">
      <xsd:complexType>
        <xsd:sequence>
          <xsd:element name="documentManagement">
            <xsd:complexType>
              <xsd:all>
                <xsd:element ref="ns2:MediaServiceMetadata" minOccurs="0"/>
                <xsd:element ref="ns2: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4:SharedWithUsers" minOccurs="0"/>
                <xsd:element ref="ns4:SharedWithDetails"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5: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0397732-2A5E-46B3-BB9F-C44AC94CD70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397732-2a5e-46b3-bb9f-c44ac94cd700" elementFormDefault="qualified">
    <xsd:import namespace="http://schemas.microsoft.com/office/2006/documentManagement/types"/>
    <xsd:import namespace="http://schemas.microsoft.com/office/infopath/2007/PartnerControls"/>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f8709f84-b73b-4bd3-8b3d-9b555fe4f053"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60859e27-4278-47aa-9474-4e9e5d83f84e"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f89a0f4-8fb6-4761-b745-c748c98cb636"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0699F99E-F30B-41E7-9F26-1DE67E42B52D}" ma:internalName="TaxCatchAll" ma:showField="CatchAllData" ma:web="{60859e27-4278-47aa-9474-4e9e5d83f84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8A0F9F3-0A3F-452A-A9DD-3F13DCF9F892}">
  <ds:schemaRefs>
    <ds:schemaRef ds:uri="http://schemas.microsoft.com/office/2006/metadata/properties"/>
    <ds:schemaRef ds:uri="http://schemas.microsoft.com/office/infopath/2007/PartnerControls"/>
    <ds:schemaRef ds:uri="http://schemas.microsoft.com/sharepoint/v3"/>
    <ds:schemaRef ds:uri="50397732-2a5e-46b3-bb9f-c44ac94cd700"/>
    <ds:schemaRef ds:uri="cf89a0f4-8fb6-4761-b745-c748c98cb636"/>
  </ds:schemaRefs>
</ds:datastoreItem>
</file>

<file path=customXml/itemProps2.xml><?xml version="1.0" encoding="utf-8"?>
<ds:datastoreItem xmlns:ds="http://schemas.openxmlformats.org/officeDocument/2006/customXml" ds:itemID="{1D9B39D6-2B7C-4D95-A62A-803FD089C7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50397732-2A5E-46B3-BB9F-C44AC94CD700"/>
    <ds:schemaRef ds:uri="50397732-2a5e-46b3-bb9f-c44ac94cd700"/>
    <ds:schemaRef ds:uri="60859e27-4278-47aa-9474-4e9e5d83f84e"/>
    <ds:schemaRef ds:uri="cf89a0f4-8fb6-4761-b745-c748c98cb63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EAB128B-42C6-4E62-A848-B487D080BE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157</Words>
  <Application>Microsoft Office PowerPoint</Application>
  <PresentationFormat>A4 Paper (210x297 mm)</PresentationFormat>
  <Paragraphs>19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Big John</vt:lpstr>
      <vt:lpstr>Calibri</vt:lpstr>
      <vt:lpstr>Calibri Light</vt:lpstr>
      <vt:lpstr>Heebo Black</vt:lpstr>
      <vt:lpstr>Heebo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Knowles</dc:creator>
  <cp:lastModifiedBy>KB</cp:lastModifiedBy>
  <cp:revision>13</cp:revision>
  <dcterms:created xsi:type="dcterms:W3CDTF">2021-03-16T17:20:40Z</dcterms:created>
  <dcterms:modified xsi:type="dcterms:W3CDTF">2022-07-05T09:29:50Z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0x010100766D0BCE0796D640B0B0798E06CC51FA</vt:lpwstr>
  </property>
  <property fmtid="{D5CDD505-2E9C-101B-9397-08002B2CF9AE}" pid="3" name="MediaServiceImageTags">
    <vt:lpwstr/>
  </property>
</Properties>
</file>