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9" r:id="rId2"/>
    <p:sldId id="260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4" d="100"/>
          <a:sy n="84" d="100"/>
        </p:scale>
        <p:origin x="581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1" y="1122363"/>
            <a:ext cx="9144000" cy="2387600"/>
          </a:xfrm>
        </p:spPr>
        <p:txBody>
          <a:bodyPr anchor="b"/>
          <a:lstStyle>
            <a:lvl1pPr algn="ctr">
              <a:defRPr sz="4462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1" y="3602038"/>
            <a:ext cx="9144000" cy="1655762"/>
          </a:xfrm>
        </p:spPr>
        <p:txBody>
          <a:bodyPr/>
          <a:lstStyle>
            <a:lvl1pPr marL="0" indent="0" algn="ctr">
              <a:buNone/>
              <a:defRPr sz="1785"/>
            </a:lvl1pPr>
            <a:lvl2pPr marL="339983" indent="0" algn="ctr">
              <a:buNone/>
              <a:defRPr sz="1487"/>
            </a:lvl2pPr>
            <a:lvl3pPr marL="679966" indent="0" algn="ctr">
              <a:buNone/>
              <a:defRPr sz="1338"/>
            </a:lvl3pPr>
            <a:lvl4pPr marL="1019948" indent="0" algn="ctr">
              <a:buNone/>
              <a:defRPr sz="1190"/>
            </a:lvl4pPr>
            <a:lvl5pPr marL="1359931" indent="0" algn="ctr">
              <a:buNone/>
              <a:defRPr sz="1190"/>
            </a:lvl5pPr>
            <a:lvl6pPr marL="1699914" indent="0" algn="ctr">
              <a:buNone/>
              <a:defRPr sz="1190"/>
            </a:lvl6pPr>
            <a:lvl7pPr marL="2039897" indent="0" algn="ctr">
              <a:buNone/>
              <a:defRPr sz="1190"/>
            </a:lvl7pPr>
            <a:lvl8pPr marL="2379879" indent="0" algn="ctr">
              <a:buNone/>
              <a:defRPr sz="1190"/>
            </a:lvl8pPr>
            <a:lvl9pPr marL="2719862" indent="0" algn="ctr">
              <a:buNone/>
              <a:defRPr sz="119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23A497-279E-4FF5-A8F9-00A1047A8CDC}" type="datetimeFigureOut">
              <a:rPr lang="en-US"/>
              <a:pPr>
                <a:defRPr/>
              </a:pPr>
              <a:t>3/27/2020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246C85-7BD6-4C71-8CD0-D3D5EC38B8B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45770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3DC85A-1B55-43AA-9260-CDBCB6E789A7}" type="datetimeFigureOut">
              <a:rPr lang="en-US"/>
              <a:pPr>
                <a:defRPr/>
              </a:pPr>
              <a:t>3/27/2020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BEE338-1365-431D-B1B8-71875FA9BA3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91755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40"/>
            <a:ext cx="10515600" cy="2852737"/>
          </a:xfrm>
        </p:spPr>
        <p:txBody>
          <a:bodyPr anchor="b"/>
          <a:lstStyle>
            <a:lvl1pPr>
              <a:defRPr sz="4462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4"/>
            <a:ext cx="10515600" cy="1500187"/>
          </a:xfrm>
        </p:spPr>
        <p:txBody>
          <a:bodyPr/>
          <a:lstStyle>
            <a:lvl1pPr marL="0" indent="0">
              <a:buNone/>
              <a:defRPr sz="1785">
                <a:solidFill>
                  <a:schemeClr val="tx1">
                    <a:tint val="75000"/>
                  </a:schemeClr>
                </a:solidFill>
              </a:defRPr>
            </a:lvl1pPr>
            <a:lvl2pPr marL="339983" indent="0">
              <a:buNone/>
              <a:defRPr sz="1487">
                <a:solidFill>
                  <a:schemeClr val="tx1">
                    <a:tint val="75000"/>
                  </a:schemeClr>
                </a:solidFill>
              </a:defRPr>
            </a:lvl2pPr>
            <a:lvl3pPr marL="679966" indent="0">
              <a:buNone/>
              <a:defRPr sz="1338">
                <a:solidFill>
                  <a:schemeClr val="tx1">
                    <a:tint val="75000"/>
                  </a:schemeClr>
                </a:solidFill>
              </a:defRPr>
            </a:lvl3pPr>
            <a:lvl4pPr marL="1019948" indent="0">
              <a:buNone/>
              <a:defRPr sz="1190">
                <a:solidFill>
                  <a:schemeClr val="tx1">
                    <a:tint val="75000"/>
                  </a:schemeClr>
                </a:solidFill>
              </a:defRPr>
            </a:lvl4pPr>
            <a:lvl5pPr marL="1359931" indent="0">
              <a:buNone/>
              <a:defRPr sz="1190">
                <a:solidFill>
                  <a:schemeClr val="tx1">
                    <a:tint val="75000"/>
                  </a:schemeClr>
                </a:solidFill>
              </a:defRPr>
            </a:lvl5pPr>
            <a:lvl6pPr marL="1699914" indent="0">
              <a:buNone/>
              <a:defRPr sz="1190">
                <a:solidFill>
                  <a:schemeClr val="tx1">
                    <a:tint val="75000"/>
                  </a:schemeClr>
                </a:solidFill>
              </a:defRPr>
            </a:lvl6pPr>
            <a:lvl7pPr marL="2039897" indent="0">
              <a:buNone/>
              <a:defRPr sz="1190">
                <a:solidFill>
                  <a:schemeClr val="tx1">
                    <a:tint val="75000"/>
                  </a:schemeClr>
                </a:solidFill>
              </a:defRPr>
            </a:lvl7pPr>
            <a:lvl8pPr marL="2379879" indent="0">
              <a:buNone/>
              <a:defRPr sz="1190">
                <a:solidFill>
                  <a:schemeClr val="tx1">
                    <a:tint val="75000"/>
                  </a:schemeClr>
                </a:solidFill>
              </a:defRPr>
            </a:lvl8pPr>
            <a:lvl9pPr marL="2719862" indent="0">
              <a:buNone/>
              <a:defRPr sz="119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CE634A-B878-48A8-A744-448061EA986D}" type="datetimeFigureOut">
              <a:rPr lang="en-US"/>
              <a:pPr>
                <a:defRPr/>
              </a:pPr>
              <a:t>3/27/2020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EFF1F3-F3A0-44C9-811E-CBD75CDEB82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81907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199" y="1825626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1" y="1825626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F5F448-0ECC-406C-93BC-2C2E94585C11}" type="datetimeFigureOut">
              <a:rPr lang="en-US"/>
              <a:pPr>
                <a:defRPr/>
              </a:pPr>
              <a:t>3/27/2020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3C0899-E8B7-4C45-93B9-C4CE438FEA0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52833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9" y="365126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4"/>
            <a:ext cx="5157787" cy="823911"/>
          </a:xfrm>
        </p:spPr>
        <p:txBody>
          <a:bodyPr anchor="b"/>
          <a:lstStyle>
            <a:lvl1pPr marL="0" indent="0">
              <a:buNone/>
              <a:defRPr sz="1785" b="1"/>
            </a:lvl1pPr>
            <a:lvl2pPr marL="339983" indent="0">
              <a:buNone/>
              <a:defRPr sz="1487" b="1"/>
            </a:lvl2pPr>
            <a:lvl3pPr marL="679966" indent="0">
              <a:buNone/>
              <a:defRPr sz="1338" b="1"/>
            </a:lvl3pPr>
            <a:lvl4pPr marL="1019948" indent="0">
              <a:buNone/>
              <a:defRPr sz="1190" b="1"/>
            </a:lvl4pPr>
            <a:lvl5pPr marL="1359931" indent="0">
              <a:buNone/>
              <a:defRPr sz="1190" b="1"/>
            </a:lvl5pPr>
            <a:lvl6pPr marL="1699914" indent="0">
              <a:buNone/>
              <a:defRPr sz="1190" b="1"/>
            </a:lvl6pPr>
            <a:lvl7pPr marL="2039897" indent="0">
              <a:buNone/>
              <a:defRPr sz="1190" b="1"/>
            </a:lvl7pPr>
            <a:lvl8pPr marL="2379879" indent="0">
              <a:buNone/>
              <a:defRPr sz="1190" b="1"/>
            </a:lvl8pPr>
            <a:lvl9pPr marL="2719862" indent="0">
              <a:buNone/>
              <a:defRPr sz="119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164"/>
            <a:ext cx="5183188" cy="823911"/>
          </a:xfrm>
        </p:spPr>
        <p:txBody>
          <a:bodyPr anchor="b"/>
          <a:lstStyle>
            <a:lvl1pPr marL="0" indent="0">
              <a:buNone/>
              <a:defRPr sz="1785" b="1"/>
            </a:lvl1pPr>
            <a:lvl2pPr marL="339983" indent="0">
              <a:buNone/>
              <a:defRPr sz="1487" b="1"/>
            </a:lvl2pPr>
            <a:lvl3pPr marL="679966" indent="0">
              <a:buNone/>
              <a:defRPr sz="1338" b="1"/>
            </a:lvl3pPr>
            <a:lvl4pPr marL="1019948" indent="0">
              <a:buNone/>
              <a:defRPr sz="1190" b="1"/>
            </a:lvl4pPr>
            <a:lvl5pPr marL="1359931" indent="0">
              <a:buNone/>
              <a:defRPr sz="1190" b="1"/>
            </a:lvl5pPr>
            <a:lvl6pPr marL="1699914" indent="0">
              <a:buNone/>
              <a:defRPr sz="1190" b="1"/>
            </a:lvl6pPr>
            <a:lvl7pPr marL="2039897" indent="0">
              <a:buNone/>
              <a:defRPr sz="1190" b="1"/>
            </a:lvl7pPr>
            <a:lvl8pPr marL="2379879" indent="0">
              <a:buNone/>
              <a:defRPr sz="1190" b="1"/>
            </a:lvl8pPr>
            <a:lvl9pPr marL="2719862" indent="0">
              <a:buNone/>
              <a:defRPr sz="119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FE2732-D743-4693-BF96-133B519B6976}" type="datetimeFigureOut">
              <a:rPr lang="en-US"/>
              <a:pPr>
                <a:defRPr/>
              </a:pPr>
              <a:t>3/27/2020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A7621B-2E24-47B1-8F0F-70A321248C8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46208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F7AD0F-E160-4AB0-9A91-FD5335077C81}" type="datetimeFigureOut">
              <a:rPr lang="en-US"/>
              <a:pPr>
                <a:defRPr/>
              </a:pPr>
              <a:t>3/27/2020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CA75F5-C3B2-4390-8ABA-A9D0D8DDF03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89665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307662-28F4-40FE-AEDB-7824FC0B0F2C}" type="datetimeFigureOut">
              <a:rPr lang="en-US"/>
              <a:pPr>
                <a:defRPr/>
              </a:pPr>
              <a:t>3/27/2020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FA3B60-DB17-4A0F-9BE3-20D651A2549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74439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9" y="457201"/>
            <a:ext cx="3932237" cy="1600200"/>
          </a:xfrm>
        </p:spPr>
        <p:txBody>
          <a:bodyPr anchor="b"/>
          <a:lstStyle>
            <a:lvl1pPr>
              <a:defRPr sz="238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9" y="987426"/>
            <a:ext cx="6172200" cy="4873625"/>
          </a:xfrm>
        </p:spPr>
        <p:txBody>
          <a:bodyPr/>
          <a:lstStyle>
            <a:lvl1pPr>
              <a:defRPr sz="2380"/>
            </a:lvl1pPr>
            <a:lvl2pPr>
              <a:defRPr sz="2082"/>
            </a:lvl2pPr>
            <a:lvl3pPr>
              <a:defRPr sz="1785"/>
            </a:lvl3pPr>
            <a:lvl4pPr>
              <a:defRPr sz="1487"/>
            </a:lvl4pPr>
            <a:lvl5pPr>
              <a:defRPr sz="1487"/>
            </a:lvl5pPr>
            <a:lvl6pPr>
              <a:defRPr sz="1487"/>
            </a:lvl6pPr>
            <a:lvl7pPr>
              <a:defRPr sz="1487"/>
            </a:lvl7pPr>
            <a:lvl8pPr>
              <a:defRPr sz="1487"/>
            </a:lvl8pPr>
            <a:lvl9pPr>
              <a:defRPr sz="1487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9" y="2057400"/>
            <a:ext cx="3932237" cy="3811588"/>
          </a:xfrm>
        </p:spPr>
        <p:txBody>
          <a:bodyPr/>
          <a:lstStyle>
            <a:lvl1pPr marL="0" indent="0">
              <a:buNone/>
              <a:defRPr sz="1190"/>
            </a:lvl1pPr>
            <a:lvl2pPr marL="339983" indent="0">
              <a:buNone/>
              <a:defRPr sz="1041"/>
            </a:lvl2pPr>
            <a:lvl3pPr marL="679966" indent="0">
              <a:buNone/>
              <a:defRPr sz="892"/>
            </a:lvl3pPr>
            <a:lvl4pPr marL="1019948" indent="0">
              <a:buNone/>
              <a:defRPr sz="744"/>
            </a:lvl4pPr>
            <a:lvl5pPr marL="1359931" indent="0">
              <a:buNone/>
              <a:defRPr sz="744"/>
            </a:lvl5pPr>
            <a:lvl6pPr marL="1699914" indent="0">
              <a:buNone/>
              <a:defRPr sz="744"/>
            </a:lvl6pPr>
            <a:lvl7pPr marL="2039897" indent="0">
              <a:buNone/>
              <a:defRPr sz="744"/>
            </a:lvl7pPr>
            <a:lvl8pPr marL="2379879" indent="0">
              <a:buNone/>
              <a:defRPr sz="744"/>
            </a:lvl8pPr>
            <a:lvl9pPr marL="2719862" indent="0">
              <a:buNone/>
              <a:defRPr sz="744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42355E-1516-4DB0-9292-59258D9475D2}" type="datetimeFigureOut">
              <a:rPr lang="en-US"/>
              <a:pPr>
                <a:defRPr/>
              </a:pPr>
              <a:t>3/27/2020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B0FB1E-F689-4A2B-B97B-B7AB30D1C02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46149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9" y="457201"/>
            <a:ext cx="3932237" cy="1600200"/>
          </a:xfrm>
        </p:spPr>
        <p:txBody>
          <a:bodyPr anchor="b"/>
          <a:lstStyle>
            <a:lvl1pPr>
              <a:defRPr sz="238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9" y="987426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2380"/>
            </a:lvl1pPr>
            <a:lvl2pPr marL="339983" indent="0">
              <a:buNone/>
              <a:defRPr sz="2082"/>
            </a:lvl2pPr>
            <a:lvl3pPr marL="679966" indent="0">
              <a:buNone/>
              <a:defRPr sz="1785"/>
            </a:lvl3pPr>
            <a:lvl4pPr marL="1019948" indent="0">
              <a:buNone/>
              <a:defRPr sz="1487"/>
            </a:lvl4pPr>
            <a:lvl5pPr marL="1359931" indent="0">
              <a:buNone/>
              <a:defRPr sz="1487"/>
            </a:lvl5pPr>
            <a:lvl6pPr marL="1699914" indent="0">
              <a:buNone/>
              <a:defRPr sz="1487"/>
            </a:lvl6pPr>
            <a:lvl7pPr marL="2039897" indent="0">
              <a:buNone/>
              <a:defRPr sz="1487"/>
            </a:lvl7pPr>
            <a:lvl8pPr marL="2379879" indent="0">
              <a:buNone/>
              <a:defRPr sz="1487"/>
            </a:lvl8pPr>
            <a:lvl9pPr marL="2719862" indent="0">
              <a:buNone/>
              <a:defRPr sz="1487"/>
            </a:lvl9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9" y="2057400"/>
            <a:ext cx="3932237" cy="3811588"/>
          </a:xfrm>
        </p:spPr>
        <p:txBody>
          <a:bodyPr/>
          <a:lstStyle>
            <a:lvl1pPr marL="0" indent="0">
              <a:buNone/>
              <a:defRPr sz="1190"/>
            </a:lvl1pPr>
            <a:lvl2pPr marL="339983" indent="0">
              <a:buNone/>
              <a:defRPr sz="1041"/>
            </a:lvl2pPr>
            <a:lvl3pPr marL="679966" indent="0">
              <a:buNone/>
              <a:defRPr sz="892"/>
            </a:lvl3pPr>
            <a:lvl4pPr marL="1019948" indent="0">
              <a:buNone/>
              <a:defRPr sz="744"/>
            </a:lvl4pPr>
            <a:lvl5pPr marL="1359931" indent="0">
              <a:buNone/>
              <a:defRPr sz="744"/>
            </a:lvl5pPr>
            <a:lvl6pPr marL="1699914" indent="0">
              <a:buNone/>
              <a:defRPr sz="744"/>
            </a:lvl6pPr>
            <a:lvl7pPr marL="2039897" indent="0">
              <a:buNone/>
              <a:defRPr sz="744"/>
            </a:lvl7pPr>
            <a:lvl8pPr marL="2379879" indent="0">
              <a:buNone/>
              <a:defRPr sz="744"/>
            </a:lvl8pPr>
            <a:lvl9pPr marL="2719862" indent="0">
              <a:buNone/>
              <a:defRPr sz="744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2EDE19-CBB5-41A0-9E18-04B1DABEE7C7}" type="datetimeFigureOut">
              <a:rPr lang="en-US"/>
              <a:pPr>
                <a:defRPr/>
              </a:pPr>
              <a:t>3/27/2020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FD2711-5403-4971-A632-62635683B0E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58030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437D44-17DB-4189-BC48-2F65455FE64A}" type="datetimeFigureOut">
              <a:rPr lang="en-US"/>
              <a:pPr>
                <a:defRPr/>
              </a:pPr>
              <a:t>3/27/2020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31C640-CFDD-48BD-877A-B62ECAE03B5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66264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6"/>
            <a:ext cx="262890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6"/>
            <a:ext cx="773429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13DF52-C910-467D-B477-D1591C198168}" type="datetimeFigureOut">
              <a:rPr lang="en-US"/>
              <a:pPr>
                <a:defRPr/>
              </a:pPr>
              <a:t>3/27/2020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89F81C-9D1B-45E9-B90C-32267B5EEC1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285087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0765755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610040" y="438192"/>
            <a:ext cx="10959853" cy="5958164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863216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3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9" y="478896"/>
            <a:ext cx="10960100" cy="994305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 sz="2698"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929118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331519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527751" y="407333"/>
            <a:ext cx="11136501" cy="6043335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863216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911" dirty="0">
                <a:latin typeface="Twinkl" pitchFamily="50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644671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838255" y="365366"/>
            <a:ext cx="10515490" cy="13256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8255" y="1825592"/>
            <a:ext cx="10515490" cy="43510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55" y="6356858"/>
            <a:ext cx="2742980" cy="36413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defTabSz="873621">
              <a:defRPr sz="8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4DB9DE52-2268-4205-A194-14557303BE1B}" type="datetimeFigureOut">
              <a:rPr lang="en-US"/>
              <a:pPr>
                <a:defRPr/>
              </a:pPr>
              <a:t>3/27/2020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765" y="6356858"/>
            <a:ext cx="4114471" cy="36413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defTabSz="873621">
              <a:defRPr sz="8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765" y="6356858"/>
            <a:ext cx="2742980" cy="36413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defTabSz="873621">
              <a:defRPr sz="8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4EEE3655-4BA1-483E-83DC-68E19A5B049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06223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4" r:id="rId13"/>
    <p:sldLayoutId id="2147483675" r:id="rId14"/>
    <p:sldLayoutId id="2147483676" r:id="rId15"/>
  </p:sldLayoutIdLst>
  <p:txStyles>
    <p:titleStyle>
      <a:lvl1pPr algn="l" defTabSz="679237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238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679237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238">
          <a:solidFill>
            <a:schemeClr val="tx1"/>
          </a:solidFill>
          <a:latin typeface="Calibri Light" panose="020F0302020204030204" pitchFamily="34" charset="0"/>
        </a:defRPr>
      </a:lvl2pPr>
      <a:lvl3pPr algn="l" defTabSz="679237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238">
          <a:solidFill>
            <a:schemeClr val="tx1"/>
          </a:solidFill>
          <a:latin typeface="Calibri Light" panose="020F0302020204030204" pitchFamily="34" charset="0"/>
        </a:defRPr>
      </a:lvl3pPr>
      <a:lvl4pPr algn="l" defTabSz="679237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238">
          <a:solidFill>
            <a:schemeClr val="tx1"/>
          </a:solidFill>
          <a:latin typeface="Calibri Light" panose="020F0302020204030204" pitchFamily="34" charset="0"/>
        </a:defRPr>
      </a:lvl4pPr>
      <a:lvl5pPr algn="l" defTabSz="679237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238">
          <a:solidFill>
            <a:schemeClr val="tx1"/>
          </a:solidFill>
          <a:latin typeface="Calibri Light" panose="020F0302020204030204" pitchFamily="34" charset="0"/>
        </a:defRPr>
      </a:lvl5pPr>
      <a:lvl6pPr marL="264352" algn="l" defTabSz="679237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238">
          <a:solidFill>
            <a:schemeClr val="tx1"/>
          </a:solidFill>
          <a:latin typeface="Calibri Light" panose="020F0302020204030204" pitchFamily="34" charset="0"/>
        </a:defRPr>
      </a:lvl6pPr>
      <a:lvl7pPr marL="528704" algn="l" defTabSz="679237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238">
          <a:solidFill>
            <a:schemeClr val="tx1"/>
          </a:solidFill>
          <a:latin typeface="Calibri Light" panose="020F0302020204030204" pitchFamily="34" charset="0"/>
        </a:defRPr>
      </a:lvl7pPr>
      <a:lvl8pPr marL="793055" algn="l" defTabSz="679237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238">
          <a:solidFill>
            <a:schemeClr val="tx1"/>
          </a:solidFill>
          <a:latin typeface="Calibri Light" panose="020F0302020204030204" pitchFamily="34" charset="0"/>
        </a:defRPr>
      </a:lvl8pPr>
      <a:lvl9pPr marL="1057407" algn="l" defTabSz="679237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238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169810" indent="-169810" algn="l" defTabSz="679237" rtl="0" eaLnBrk="1" fontAlgn="base" hangingPunct="1">
        <a:lnSpc>
          <a:spcPct val="90000"/>
        </a:lnSpc>
        <a:spcBef>
          <a:spcPts val="745"/>
        </a:spcBef>
        <a:spcAft>
          <a:spcPct val="0"/>
        </a:spcAft>
        <a:buFont typeface="Arial" panose="020B0604020202020204" pitchFamily="34" charset="0"/>
        <a:buChar char="•"/>
        <a:defRPr sz="2082" kern="1200">
          <a:solidFill>
            <a:schemeClr val="tx1"/>
          </a:solidFill>
          <a:latin typeface="+mn-lt"/>
          <a:ea typeface="+mn-ea"/>
          <a:cs typeface="+mn-cs"/>
        </a:defRPr>
      </a:lvl1pPr>
      <a:lvl2pPr marL="509428" indent="-169810" algn="l" defTabSz="679237" rtl="0" eaLnBrk="1" fontAlgn="base" hangingPunct="1">
        <a:lnSpc>
          <a:spcPct val="90000"/>
        </a:lnSpc>
        <a:spcBef>
          <a:spcPts val="369"/>
        </a:spcBef>
        <a:spcAft>
          <a:spcPct val="0"/>
        </a:spcAft>
        <a:buFont typeface="Arial" panose="020B0604020202020204" pitchFamily="34" charset="0"/>
        <a:buChar char="•"/>
        <a:defRPr sz="1735" kern="1200">
          <a:solidFill>
            <a:schemeClr val="tx1"/>
          </a:solidFill>
          <a:latin typeface="+mn-lt"/>
          <a:ea typeface="+mn-ea"/>
          <a:cs typeface="+mn-cs"/>
        </a:defRPr>
      </a:lvl2pPr>
      <a:lvl3pPr marL="849047" indent="-169810" algn="l" defTabSz="679237" rtl="0" eaLnBrk="1" fontAlgn="base" hangingPunct="1">
        <a:lnSpc>
          <a:spcPct val="90000"/>
        </a:lnSpc>
        <a:spcBef>
          <a:spcPts val="369"/>
        </a:spcBef>
        <a:spcAft>
          <a:spcPct val="0"/>
        </a:spcAft>
        <a:buFont typeface="Arial" panose="020B0604020202020204" pitchFamily="34" charset="0"/>
        <a:buChar char="•"/>
        <a:defRPr sz="1446" kern="1200">
          <a:solidFill>
            <a:schemeClr val="tx1"/>
          </a:solidFill>
          <a:latin typeface="+mn-lt"/>
          <a:ea typeface="+mn-ea"/>
          <a:cs typeface="+mn-cs"/>
        </a:defRPr>
      </a:lvl3pPr>
      <a:lvl4pPr marL="1189583" indent="-169810" algn="l" defTabSz="679237" rtl="0" eaLnBrk="1" fontAlgn="base" hangingPunct="1">
        <a:lnSpc>
          <a:spcPct val="90000"/>
        </a:lnSpc>
        <a:spcBef>
          <a:spcPts val="369"/>
        </a:spcBef>
        <a:spcAft>
          <a:spcPct val="0"/>
        </a:spcAft>
        <a:buFont typeface="Arial" panose="020B0604020202020204" pitchFamily="34" charset="0"/>
        <a:buChar char="•"/>
        <a:defRPr sz="1330" kern="1200">
          <a:solidFill>
            <a:schemeClr val="tx1"/>
          </a:solidFill>
          <a:latin typeface="+mn-lt"/>
          <a:ea typeface="+mn-ea"/>
          <a:cs typeface="+mn-cs"/>
        </a:defRPr>
      </a:lvl4pPr>
      <a:lvl5pPr marL="1529201" indent="-169810" algn="l" defTabSz="679237" rtl="0" eaLnBrk="1" fontAlgn="base" hangingPunct="1">
        <a:lnSpc>
          <a:spcPct val="90000"/>
        </a:lnSpc>
        <a:spcBef>
          <a:spcPts val="369"/>
        </a:spcBef>
        <a:spcAft>
          <a:spcPct val="0"/>
        </a:spcAft>
        <a:buFont typeface="Arial" panose="020B0604020202020204" pitchFamily="34" charset="0"/>
        <a:buChar char="•"/>
        <a:defRPr sz="1330" kern="1200">
          <a:solidFill>
            <a:schemeClr val="tx1"/>
          </a:solidFill>
          <a:latin typeface="+mn-lt"/>
          <a:ea typeface="+mn-ea"/>
          <a:cs typeface="+mn-cs"/>
        </a:defRPr>
      </a:lvl5pPr>
      <a:lvl6pPr marL="1869905" indent="-169991" algn="l" defTabSz="679966" rtl="0" eaLnBrk="1" latinLnBrk="0" hangingPunct="1">
        <a:lnSpc>
          <a:spcPct val="90000"/>
        </a:lnSpc>
        <a:spcBef>
          <a:spcPts val="372"/>
        </a:spcBef>
        <a:buFont typeface="Arial" panose="020B0604020202020204" pitchFamily="34" charset="0"/>
        <a:buChar char="•"/>
        <a:defRPr sz="1338" kern="1200">
          <a:solidFill>
            <a:schemeClr val="tx1"/>
          </a:solidFill>
          <a:latin typeface="+mn-lt"/>
          <a:ea typeface="+mn-ea"/>
          <a:cs typeface="+mn-cs"/>
        </a:defRPr>
      </a:lvl6pPr>
      <a:lvl7pPr marL="2209888" indent="-169991" algn="l" defTabSz="679966" rtl="0" eaLnBrk="1" latinLnBrk="0" hangingPunct="1">
        <a:lnSpc>
          <a:spcPct val="90000"/>
        </a:lnSpc>
        <a:spcBef>
          <a:spcPts val="372"/>
        </a:spcBef>
        <a:buFont typeface="Arial" panose="020B0604020202020204" pitchFamily="34" charset="0"/>
        <a:buChar char="•"/>
        <a:defRPr sz="1338" kern="1200">
          <a:solidFill>
            <a:schemeClr val="tx1"/>
          </a:solidFill>
          <a:latin typeface="+mn-lt"/>
          <a:ea typeface="+mn-ea"/>
          <a:cs typeface="+mn-cs"/>
        </a:defRPr>
      </a:lvl7pPr>
      <a:lvl8pPr marL="2549871" indent="-169991" algn="l" defTabSz="679966" rtl="0" eaLnBrk="1" latinLnBrk="0" hangingPunct="1">
        <a:lnSpc>
          <a:spcPct val="90000"/>
        </a:lnSpc>
        <a:spcBef>
          <a:spcPts val="372"/>
        </a:spcBef>
        <a:buFont typeface="Arial" panose="020B0604020202020204" pitchFamily="34" charset="0"/>
        <a:buChar char="•"/>
        <a:defRPr sz="1338" kern="1200">
          <a:solidFill>
            <a:schemeClr val="tx1"/>
          </a:solidFill>
          <a:latin typeface="+mn-lt"/>
          <a:ea typeface="+mn-ea"/>
          <a:cs typeface="+mn-cs"/>
        </a:defRPr>
      </a:lvl8pPr>
      <a:lvl9pPr marL="2889854" indent="-169991" algn="l" defTabSz="679966" rtl="0" eaLnBrk="1" latinLnBrk="0" hangingPunct="1">
        <a:lnSpc>
          <a:spcPct val="90000"/>
        </a:lnSpc>
        <a:spcBef>
          <a:spcPts val="372"/>
        </a:spcBef>
        <a:buFont typeface="Arial" panose="020B0604020202020204" pitchFamily="34" charset="0"/>
        <a:buChar char="•"/>
        <a:defRPr sz="133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79966" rtl="0" eaLnBrk="1" latinLnBrk="0" hangingPunct="1">
        <a:defRPr sz="1338" kern="1200">
          <a:solidFill>
            <a:schemeClr val="tx1"/>
          </a:solidFill>
          <a:latin typeface="+mn-lt"/>
          <a:ea typeface="+mn-ea"/>
          <a:cs typeface="+mn-cs"/>
        </a:defRPr>
      </a:lvl1pPr>
      <a:lvl2pPr marL="339983" algn="l" defTabSz="679966" rtl="0" eaLnBrk="1" latinLnBrk="0" hangingPunct="1">
        <a:defRPr sz="1338" kern="1200">
          <a:solidFill>
            <a:schemeClr val="tx1"/>
          </a:solidFill>
          <a:latin typeface="+mn-lt"/>
          <a:ea typeface="+mn-ea"/>
          <a:cs typeface="+mn-cs"/>
        </a:defRPr>
      </a:lvl2pPr>
      <a:lvl3pPr marL="679966" algn="l" defTabSz="679966" rtl="0" eaLnBrk="1" latinLnBrk="0" hangingPunct="1">
        <a:defRPr sz="1338" kern="1200">
          <a:solidFill>
            <a:schemeClr val="tx1"/>
          </a:solidFill>
          <a:latin typeface="+mn-lt"/>
          <a:ea typeface="+mn-ea"/>
          <a:cs typeface="+mn-cs"/>
        </a:defRPr>
      </a:lvl3pPr>
      <a:lvl4pPr marL="1019948" algn="l" defTabSz="679966" rtl="0" eaLnBrk="1" latinLnBrk="0" hangingPunct="1">
        <a:defRPr sz="1338" kern="1200">
          <a:solidFill>
            <a:schemeClr val="tx1"/>
          </a:solidFill>
          <a:latin typeface="+mn-lt"/>
          <a:ea typeface="+mn-ea"/>
          <a:cs typeface="+mn-cs"/>
        </a:defRPr>
      </a:lvl4pPr>
      <a:lvl5pPr marL="1359931" algn="l" defTabSz="679966" rtl="0" eaLnBrk="1" latinLnBrk="0" hangingPunct="1">
        <a:defRPr sz="1338" kern="1200">
          <a:solidFill>
            <a:schemeClr val="tx1"/>
          </a:solidFill>
          <a:latin typeface="+mn-lt"/>
          <a:ea typeface="+mn-ea"/>
          <a:cs typeface="+mn-cs"/>
        </a:defRPr>
      </a:lvl5pPr>
      <a:lvl6pPr marL="1699914" algn="l" defTabSz="679966" rtl="0" eaLnBrk="1" latinLnBrk="0" hangingPunct="1">
        <a:defRPr sz="1338" kern="1200">
          <a:solidFill>
            <a:schemeClr val="tx1"/>
          </a:solidFill>
          <a:latin typeface="+mn-lt"/>
          <a:ea typeface="+mn-ea"/>
          <a:cs typeface="+mn-cs"/>
        </a:defRPr>
      </a:lvl6pPr>
      <a:lvl7pPr marL="2039897" algn="l" defTabSz="679966" rtl="0" eaLnBrk="1" latinLnBrk="0" hangingPunct="1">
        <a:defRPr sz="1338" kern="1200">
          <a:solidFill>
            <a:schemeClr val="tx1"/>
          </a:solidFill>
          <a:latin typeface="+mn-lt"/>
          <a:ea typeface="+mn-ea"/>
          <a:cs typeface="+mn-cs"/>
        </a:defRPr>
      </a:lvl7pPr>
      <a:lvl8pPr marL="2379879" algn="l" defTabSz="679966" rtl="0" eaLnBrk="1" latinLnBrk="0" hangingPunct="1">
        <a:defRPr sz="1338" kern="1200">
          <a:solidFill>
            <a:schemeClr val="tx1"/>
          </a:solidFill>
          <a:latin typeface="+mn-lt"/>
          <a:ea typeface="+mn-ea"/>
          <a:cs typeface="+mn-cs"/>
        </a:defRPr>
      </a:lvl8pPr>
      <a:lvl9pPr marL="2719862" algn="l" defTabSz="679966" rtl="0" eaLnBrk="1" latinLnBrk="0" hangingPunct="1">
        <a:defRPr sz="133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1913346" y="1260648"/>
            <a:ext cx="3266801" cy="19969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53538" rIns="0" bIns="53538">
            <a:spAutoFit/>
          </a:bodyPr>
          <a:lstStyle>
            <a:lvl1pPr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509713" eaLnBrk="0" fontAlgn="base" hangingPunct="0">
              <a:spcBef>
                <a:spcPct val="0"/>
              </a:spcBef>
              <a:spcAft>
                <a:spcPct val="0"/>
              </a:spcAft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509713" eaLnBrk="0" fontAlgn="base" hangingPunct="0">
              <a:spcBef>
                <a:spcPct val="0"/>
              </a:spcBef>
              <a:spcAft>
                <a:spcPct val="0"/>
              </a:spcAft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509713" eaLnBrk="0" fontAlgn="base" hangingPunct="0">
              <a:spcBef>
                <a:spcPct val="0"/>
              </a:spcBef>
              <a:spcAft>
                <a:spcPct val="0"/>
              </a:spcAft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509713" eaLnBrk="0" fontAlgn="base" hangingPunct="0">
              <a:spcBef>
                <a:spcPct val="0"/>
              </a:spcBef>
              <a:spcAft>
                <a:spcPct val="0"/>
              </a:spcAft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defTabSz="1053478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116" dirty="0">
                <a:solidFill>
                  <a:prstClr val="white"/>
                </a:solidFill>
                <a:latin typeface="Twinkl" pitchFamily="2" charset="0"/>
              </a:rPr>
              <a:t>We waited.</a:t>
            </a:r>
          </a:p>
          <a:p>
            <a:pPr algn="just" defTabSz="1053478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116" dirty="0">
              <a:solidFill>
                <a:prstClr val="white"/>
              </a:solidFill>
              <a:latin typeface="Twinkl" pitchFamily="2" charset="0"/>
            </a:endParaRPr>
          </a:p>
          <a:p>
            <a:pPr algn="just" defTabSz="1053478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116" dirty="0">
                <a:solidFill>
                  <a:prstClr val="white"/>
                </a:solidFill>
                <a:latin typeface="Twinkl" pitchFamily="2" charset="0"/>
              </a:rPr>
              <a:t>At noon, the sky turned black. And still, we waited.</a:t>
            </a:r>
          </a:p>
          <a:p>
            <a:pPr algn="just" defTabSz="1053478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116" dirty="0">
              <a:solidFill>
                <a:prstClr val="white"/>
              </a:solidFill>
              <a:latin typeface="Twinkl" pitchFamily="2" charset="0"/>
            </a:endParaRPr>
          </a:p>
          <a:p>
            <a:pPr algn="just" defTabSz="1053478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116" dirty="0">
                <a:solidFill>
                  <a:prstClr val="white"/>
                </a:solidFill>
                <a:latin typeface="Twinkl" pitchFamily="2" charset="0"/>
              </a:rPr>
              <a:t>At three, Jesus cried out with a sound that seemed to shatter the sky.</a:t>
            </a:r>
          </a:p>
          <a:p>
            <a:pPr algn="just" defTabSz="1053478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116" dirty="0">
              <a:solidFill>
                <a:prstClr val="white"/>
              </a:solidFill>
              <a:latin typeface="Twinkl" pitchFamily="2" charset="0"/>
            </a:endParaRPr>
          </a:p>
          <a:p>
            <a:pPr algn="just" defTabSz="1053478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116" dirty="0">
                <a:solidFill>
                  <a:prstClr val="white"/>
                </a:solidFill>
                <a:latin typeface="Twinkl" pitchFamily="2" charset="0"/>
              </a:rPr>
              <a:t>The earth shook.</a:t>
            </a:r>
          </a:p>
          <a:p>
            <a:pPr algn="just" defTabSz="1053478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116" dirty="0">
              <a:solidFill>
                <a:prstClr val="white"/>
              </a:solidFill>
              <a:latin typeface="Twinkl" pitchFamily="2" charset="0"/>
            </a:endParaRPr>
          </a:p>
          <a:p>
            <a:pPr algn="just" defTabSz="1053478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116" dirty="0">
                <a:solidFill>
                  <a:prstClr val="white"/>
                </a:solidFill>
                <a:latin typeface="Twinkl" pitchFamily="2" charset="0"/>
              </a:rPr>
              <a:t>Quaking, the centurion who guarded Jesus cried out,</a:t>
            </a:r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1867862" y="3137829"/>
            <a:ext cx="3312285" cy="2798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53538" rIns="0" bIns="53538">
            <a:spAutoFit/>
          </a:bodyPr>
          <a:lstStyle>
            <a:lvl1pPr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509713" eaLnBrk="0" fontAlgn="base" hangingPunct="0">
              <a:spcBef>
                <a:spcPct val="0"/>
              </a:spcBef>
              <a:spcAft>
                <a:spcPct val="0"/>
              </a:spcAft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509713" eaLnBrk="0" fontAlgn="base" hangingPunct="0">
              <a:spcBef>
                <a:spcPct val="0"/>
              </a:spcBef>
              <a:spcAft>
                <a:spcPct val="0"/>
              </a:spcAft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509713" eaLnBrk="0" fontAlgn="base" hangingPunct="0">
              <a:spcBef>
                <a:spcPct val="0"/>
              </a:spcBef>
              <a:spcAft>
                <a:spcPct val="0"/>
              </a:spcAft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509713" eaLnBrk="0" fontAlgn="base" hangingPunct="0">
              <a:spcBef>
                <a:spcPct val="0"/>
              </a:spcBef>
              <a:spcAft>
                <a:spcPct val="0"/>
              </a:spcAft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56201" indent="-264352" defTabSz="1053478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116" dirty="0">
                <a:solidFill>
                  <a:prstClr val="white"/>
                </a:solidFill>
                <a:latin typeface="Twinkl" pitchFamily="2" charset="0"/>
              </a:rPr>
              <a:t>“Surely, he was the Son of God!”</a:t>
            </a:r>
          </a:p>
        </p:txBody>
      </p:sp>
    </p:spTree>
    <p:extLst>
      <p:ext uri="{BB962C8B-B14F-4D97-AF65-F5344CB8AC3E}">
        <p14:creationId xmlns:p14="http://schemas.microsoft.com/office/powerpoint/2010/main" val="2173530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842755" y="2071495"/>
            <a:ext cx="3348061" cy="26838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53538" rIns="0" bIns="53538">
            <a:spAutoFit/>
          </a:bodyPr>
          <a:lstStyle>
            <a:lvl1pPr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509713" eaLnBrk="0" fontAlgn="base" hangingPunct="0">
              <a:spcBef>
                <a:spcPct val="0"/>
              </a:spcBef>
              <a:spcAft>
                <a:spcPct val="0"/>
              </a:spcAft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509713" eaLnBrk="0" fontAlgn="base" hangingPunct="0">
              <a:spcBef>
                <a:spcPct val="0"/>
              </a:spcBef>
              <a:spcAft>
                <a:spcPct val="0"/>
              </a:spcAft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509713" eaLnBrk="0" fontAlgn="base" hangingPunct="0">
              <a:spcBef>
                <a:spcPct val="0"/>
              </a:spcBef>
              <a:spcAft>
                <a:spcPct val="0"/>
              </a:spcAft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509713" eaLnBrk="0" fontAlgn="base" hangingPunct="0">
              <a:spcBef>
                <a:spcPct val="0"/>
              </a:spcBef>
              <a:spcAft>
                <a:spcPct val="0"/>
              </a:spcAft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defTabSz="1053478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116" dirty="0">
                <a:solidFill>
                  <a:prstClr val="black"/>
                </a:solidFill>
                <a:latin typeface="Twinkl" pitchFamily="2" charset="0"/>
              </a:rPr>
              <a:t>A rich man named Joseph of Arimathea asked the governor for Jesus’ body. With Pilate’s permission, he wrapped Jesus in linen cloth and carried him away.</a:t>
            </a:r>
          </a:p>
          <a:p>
            <a:pPr algn="just" defTabSz="1053478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116" dirty="0">
              <a:solidFill>
                <a:prstClr val="black"/>
              </a:solidFill>
              <a:latin typeface="Twinkl" pitchFamily="2" charset="0"/>
            </a:endParaRPr>
          </a:p>
          <a:p>
            <a:pPr algn="just" defTabSz="1053478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116" dirty="0">
                <a:solidFill>
                  <a:prstClr val="black"/>
                </a:solidFill>
                <a:latin typeface="Twinkl" pitchFamily="2" charset="0"/>
              </a:rPr>
              <a:t>Joseph had a tomb close by, hewn from rock. He placed Jesus inside. Nearby stood the women who followed Jesus; among them was Mary Magdalene, who had travelled with Jesus through Galilee ever since Jesus had healed her. The women watched sombrely as Joseph’s servant rolled a huge stone across the entrance of the tomb.</a:t>
            </a:r>
          </a:p>
          <a:p>
            <a:pPr algn="just" defTabSz="1053478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116" dirty="0">
              <a:solidFill>
                <a:prstClr val="black"/>
              </a:solidFill>
              <a:latin typeface="Twinkl" pitchFamily="2" charset="0"/>
            </a:endParaRPr>
          </a:p>
          <a:p>
            <a:pPr algn="just" defTabSz="1053478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116" dirty="0">
                <a:solidFill>
                  <a:prstClr val="black"/>
                </a:solidFill>
                <a:latin typeface="Twinkl" pitchFamily="2" charset="0"/>
              </a:rPr>
              <a:t>Jesus had been betrayed and denied, and now he lay in a tomb – but that wasn’t the end of the story... </a:t>
            </a:r>
          </a:p>
        </p:txBody>
      </p:sp>
    </p:spTree>
    <p:extLst>
      <p:ext uri="{BB962C8B-B14F-4D97-AF65-F5344CB8AC3E}">
        <p14:creationId xmlns:p14="http://schemas.microsoft.com/office/powerpoint/2010/main" val="3603504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-or-764-a-christmas-collar-story-powerpoint-english [Compatibility Mode]" id="{A9B69A0B-2A99-4A85-B835-0BFC88B9594C}" vid="{7091B1B5-EA23-4905-99AA-7A80435FA39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173</Words>
  <Application>Microsoft Office PowerPoint</Application>
  <PresentationFormat>Widescreen</PresentationFormat>
  <Paragraphs>15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Arial</vt:lpstr>
      <vt:lpstr>Calibri</vt:lpstr>
      <vt:lpstr>Calibri Light</vt:lpstr>
      <vt:lpstr>Twinkl</vt:lpstr>
      <vt:lpstr>Twinkl SemiBold</vt:lpstr>
      <vt:lpstr>1_Office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jhultman</dc:creator>
  <cp:lastModifiedBy>jhultman</cp:lastModifiedBy>
  <cp:revision>3</cp:revision>
  <dcterms:created xsi:type="dcterms:W3CDTF">2020-03-27T21:13:46Z</dcterms:created>
  <dcterms:modified xsi:type="dcterms:W3CDTF">2020-03-27T21:26:49Z</dcterms:modified>
</cp:coreProperties>
</file>