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1" r:id="rId2"/>
    <p:sldId id="262"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4" d="100"/>
          <a:sy n="84" d="100"/>
        </p:scale>
        <p:origin x="581"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1" y="1122363"/>
            <a:ext cx="9144000" cy="2387600"/>
          </a:xfrm>
        </p:spPr>
        <p:txBody>
          <a:bodyPr anchor="b"/>
          <a:lstStyle>
            <a:lvl1pPr algn="ctr">
              <a:defRPr sz="4462"/>
            </a:lvl1pPr>
          </a:lstStyle>
          <a:p>
            <a:r>
              <a:rPr lang="en-US"/>
              <a:t>Click to edit Master title style</a:t>
            </a:r>
            <a:endParaRPr lang="en-US" dirty="0"/>
          </a:p>
        </p:txBody>
      </p:sp>
      <p:sp>
        <p:nvSpPr>
          <p:cNvPr id="3" name="Subtitle 2"/>
          <p:cNvSpPr>
            <a:spLocks noGrp="1"/>
          </p:cNvSpPr>
          <p:nvPr>
            <p:ph type="subTitle" idx="1"/>
          </p:nvPr>
        </p:nvSpPr>
        <p:spPr>
          <a:xfrm>
            <a:off x="1524001" y="3602038"/>
            <a:ext cx="9144000" cy="1655762"/>
          </a:xfrm>
        </p:spPr>
        <p:txBody>
          <a:bodyPr/>
          <a:lstStyle>
            <a:lvl1pPr marL="0" indent="0" algn="ctr">
              <a:buNone/>
              <a:defRPr sz="1785"/>
            </a:lvl1pPr>
            <a:lvl2pPr marL="339983" indent="0" algn="ctr">
              <a:buNone/>
              <a:defRPr sz="1487"/>
            </a:lvl2pPr>
            <a:lvl3pPr marL="679966" indent="0" algn="ctr">
              <a:buNone/>
              <a:defRPr sz="1338"/>
            </a:lvl3pPr>
            <a:lvl4pPr marL="1019948" indent="0" algn="ctr">
              <a:buNone/>
              <a:defRPr sz="1190"/>
            </a:lvl4pPr>
            <a:lvl5pPr marL="1359931" indent="0" algn="ctr">
              <a:buNone/>
              <a:defRPr sz="1190"/>
            </a:lvl5pPr>
            <a:lvl6pPr marL="1699914" indent="0" algn="ctr">
              <a:buNone/>
              <a:defRPr sz="1190"/>
            </a:lvl6pPr>
            <a:lvl7pPr marL="2039897" indent="0" algn="ctr">
              <a:buNone/>
              <a:defRPr sz="1190"/>
            </a:lvl7pPr>
            <a:lvl8pPr marL="2379879" indent="0" algn="ctr">
              <a:buNone/>
              <a:defRPr sz="1190"/>
            </a:lvl8pPr>
            <a:lvl9pPr marL="2719862" indent="0" algn="ctr">
              <a:buNone/>
              <a:defRPr sz="119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lvl1pPr>
          </a:lstStyle>
          <a:p>
            <a:pPr>
              <a:defRPr/>
            </a:pPr>
            <a:fld id="{2223A497-279E-4FF5-A8F9-00A1047A8CDC}" type="datetimeFigureOut">
              <a:rPr lang="en-US"/>
              <a:pPr>
                <a:defRPr/>
              </a:pPr>
              <a:t>3/27/2020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6246C85-7BD6-4C71-8CD0-D3D5EC38B8B1}" type="slidenum">
              <a:rPr lang="en-US"/>
              <a:pPr>
                <a:defRPr/>
              </a:pPr>
              <a:t>‹#›</a:t>
            </a:fld>
            <a:endParaRPr lang="en-US"/>
          </a:p>
        </p:txBody>
      </p:sp>
    </p:spTree>
    <p:extLst>
      <p:ext uri="{BB962C8B-B14F-4D97-AF65-F5344CB8AC3E}">
        <p14:creationId xmlns:p14="http://schemas.microsoft.com/office/powerpoint/2010/main" val="25845770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1B3DC85A-1B55-43AA-9260-CDBCB6E789A7}" type="datetimeFigureOut">
              <a:rPr lang="en-US"/>
              <a:pPr>
                <a:defRPr/>
              </a:pPr>
              <a:t>3/27/2020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0BEE338-1365-431D-B1B8-71875FA9BA3C}" type="slidenum">
              <a:rPr lang="en-US"/>
              <a:pPr>
                <a:defRPr/>
              </a:pPr>
              <a:t>‹#›</a:t>
            </a:fld>
            <a:endParaRPr lang="en-US"/>
          </a:p>
        </p:txBody>
      </p:sp>
    </p:spTree>
    <p:extLst>
      <p:ext uri="{BB962C8B-B14F-4D97-AF65-F5344CB8AC3E}">
        <p14:creationId xmlns:p14="http://schemas.microsoft.com/office/powerpoint/2010/main" val="15491755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40"/>
            <a:ext cx="10515600" cy="2852737"/>
          </a:xfrm>
        </p:spPr>
        <p:txBody>
          <a:bodyPr anchor="b"/>
          <a:lstStyle>
            <a:lvl1pPr>
              <a:defRPr sz="4462"/>
            </a:lvl1pPr>
          </a:lstStyle>
          <a:p>
            <a:r>
              <a:rPr lang="en-US"/>
              <a:t>Click to edit Master title style</a:t>
            </a:r>
            <a:endParaRPr lang="en-US" dirty="0"/>
          </a:p>
        </p:txBody>
      </p:sp>
      <p:sp>
        <p:nvSpPr>
          <p:cNvPr id="3" name="Text Placeholder 2"/>
          <p:cNvSpPr>
            <a:spLocks noGrp="1"/>
          </p:cNvSpPr>
          <p:nvPr>
            <p:ph type="body" idx="1"/>
          </p:nvPr>
        </p:nvSpPr>
        <p:spPr>
          <a:xfrm>
            <a:off x="831850" y="4589464"/>
            <a:ext cx="10515600" cy="1500187"/>
          </a:xfrm>
        </p:spPr>
        <p:txBody>
          <a:bodyPr/>
          <a:lstStyle>
            <a:lvl1pPr marL="0" indent="0">
              <a:buNone/>
              <a:defRPr sz="1785">
                <a:solidFill>
                  <a:schemeClr val="tx1">
                    <a:tint val="75000"/>
                  </a:schemeClr>
                </a:solidFill>
              </a:defRPr>
            </a:lvl1pPr>
            <a:lvl2pPr marL="339983" indent="0">
              <a:buNone/>
              <a:defRPr sz="1487">
                <a:solidFill>
                  <a:schemeClr val="tx1">
                    <a:tint val="75000"/>
                  </a:schemeClr>
                </a:solidFill>
              </a:defRPr>
            </a:lvl2pPr>
            <a:lvl3pPr marL="679966" indent="0">
              <a:buNone/>
              <a:defRPr sz="1338">
                <a:solidFill>
                  <a:schemeClr val="tx1">
                    <a:tint val="75000"/>
                  </a:schemeClr>
                </a:solidFill>
              </a:defRPr>
            </a:lvl3pPr>
            <a:lvl4pPr marL="1019948" indent="0">
              <a:buNone/>
              <a:defRPr sz="1190">
                <a:solidFill>
                  <a:schemeClr val="tx1">
                    <a:tint val="75000"/>
                  </a:schemeClr>
                </a:solidFill>
              </a:defRPr>
            </a:lvl4pPr>
            <a:lvl5pPr marL="1359931" indent="0">
              <a:buNone/>
              <a:defRPr sz="1190">
                <a:solidFill>
                  <a:schemeClr val="tx1">
                    <a:tint val="75000"/>
                  </a:schemeClr>
                </a:solidFill>
              </a:defRPr>
            </a:lvl5pPr>
            <a:lvl6pPr marL="1699914" indent="0">
              <a:buNone/>
              <a:defRPr sz="1190">
                <a:solidFill>
                  <a:schemeClr val="tx1">
                    <a:tint val="75000"/>
                  </a:schemeClr>
                </a:solidFill>
              </a:defRPr>
            </a:lvl6pPr>
            <a:lvl7pPr marL="2039897" indent="0">
              <a:buNone/>
              <a:defRPr sz="1190">
                <a:solidFill>
                  <a:schemeClr val="tx1">
                    <a:tint val="75000"/>
                  </a:schemeClr>
                </a:solidFill>
              </a:defRPr>
            </a:lvl7pPr>
            <a:lvl8pPr marL="2379879" indent="0">
              <a:buNone/>
              <a:defRPr sz="1190">
                <a:solidFill>
                  <a:schemeClr val="tx1">
                    <a:tint val="75000"/>
                  </a:schemeClr>
                </a:solidFill>
              </a:defRPr>
            </a:lvl8pPr>
            <a:lvl9pPr marL="2719862" indent="0">
              <a:buNone/>
              <a:defRPr sz="119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27CE634A-B878-48A8-A744-448061EA986D}" type="datetimeFigureOut">
              <a:rPr lang="en-US"/>
              <a:pPr>
                <a:defRPr/>
              </a:pPr>
              <a:t>3/27/2020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0EFF1F3-F3A0-44C9-811E-CBD75CDEB82C}" type="slidenum">
              <a:rPr lang="en-US"/>
              <a:pPr>
                <a:defRPr/>
              </a:pPr>
              <a:t>‹#›</a:t>
            </a:fld>
            <a:endParaRPr lang="en-US"/>
          </a:p>
        </p:txBody>
      </p:sp>
    </p:spTree>
    <p:extLst>
      <p:ext uri="{BB962C8B-B14F-4D97-AF65-F5344CB8AC3E}">
        <p14:creationId xmlns:p14="http://schemas.microsoft.com/office/powerpoint/2010/main" val="24881907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199" y="1825626"/>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1" y="1825626"/>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27F5F448-0ECC-406C-93BC-2C2E94585C11}" type="datetimeFigureOut">
              <a:rPr lang="en-US"/>
              <a:pPr>
                <a:defRPr/>
              </a:pPr>
              <a:t>3/27/2020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B3C0899-E8B7-4C45-93B9-C4CE438FEA06}" type="slidenum">
              <a:rPr lang="en-US"/>
              <a:pPr>
                <a:defRPr/>
              </a:pPr>
              <a:t>‹#›</a:t>
            </a:fld>
            <a:endParaRPr lang="en-US"/>
          </a:p>
        </p:txBody>
      </p:sp>
    </p:spTree>
    <p:extLst>
      <p:ext uri="{BB962C8B-B14F-4D97-AF65-F5344CB8AC3E}">
        <p14:creationId xmlns:p14="http://schemas.microsoft.com/office/powerpoint/2010/main" val="21252833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9" y="365126"/>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4"/>
            <a:ext cx="5157787" cy="823911"/>
          </a:xfrm>
        </p:spPr>
        <p:txBody>
          <a:bodyPr anchor="b"/>
          <a:lstStyle>
            <a:lvl1pPr marL="0" indent="0">
              <a:buNone/>
              <a:defRPr sz="1785" b="1"/>
            </a:lvl1pPr>
            <a:lvl2pPr marL="339983" indent="0">
              <a:buNone/>
              <a:defRPr sz="1487" b="1"/>
            </a:lvl2pPr>
            <a:lvl3pPr marL="679966" indent="0">
              <a:buNone/>
              <a:defRPr sz="1338" b="1"/>
            </a:lvl3pPr>
            <a:lvl4pPr marL="1019948" indent="0">
              <a:buNone/>
              <a:defRPr sz="1190" b="1"/>
            </a:lvl4pPr>
            <a:lvl5pPr marL="1359931" indent="0">
              <a:buNone/>
              <a:defRPr sz="1190" b="1"/>
            </a:lvl5pPr>
            <a:lvl6pPr marL="1699914" indent="0">
              <a:buNone/>
              <a:defRPr sz="1190" b="1"/>
            </a:lvl6pPr>
            <a:lvl7pPr marL="2039897" indent="0">
              <a:buNone/>
              <a:defRPr sz="1190" b="1"/>
            </a:lvl7pPr>
            <a:lvl8pPr marL="2379879" indent="0">
              <a:buNone/>
              <a:defRPr sz="1190" b="1"/>
            </a:lvl8pPr>
            <a:lvl9pPr marL="2719862" indent="0">
              <a:buNone/>
              <a:defRPr sz="1190" b="1"/>
            </a:lvl9pPr>
          </a:lstStyle>
          <a:p>
            <a:pPr lvl="0"/>
            <a:r>
              <a:rPr lang="en-US"/>
              <a:t>Edit Master text styles</a:t>
            </a:r>
          </a:p>
        </p:txBody>
      </p:sp>
      <p:sp>
        <p:nvSpPr>
          <p:cNvPr id="4" name="Content Placeholder 3"/>
          <p:cNvSpPr>
            <a:spLocks noGrp="1"/>
          </p:cNvSpPr>
          <p:nvPr>
            <p:ph sz="half" idx="2"/>
          </p:nvPr>
        </p:nvSpPr>
        <p:spPr>
          <a:xfrm>
            <a:off x="839789" y="2505075"/>
            <a:ext cx="5157787" cy="368458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4"/>
            <a:ext cx="5183188" cy="823911"/>
          </a:xfrm>
        </p:spPr>
        <p:txBody>
          <a:bodyPr anchor="b"/>
          <a:lstStyle>
            <a:lvl1pPr marL="0" indent="0">
              <a:buNone/>
              <a:defRPr sz="1785" b="1"/>
            </a:lvl1pPr>
            <a:lvl2pPr marL="339983" indent="0">
              <a:buNone/>
              <a:defRPr sz="1487" b="1"/>
            </a:lvl2pPr>
            <a:lvl3pPr marL="679966" indent="0">
              <a:buNone/>
              <a:defRPr sz="1338" b="1"/>
            </a:lvl3pPr>
            <a:lvl4pPr marL="1019948" indent="0">
              <a:buNone/>
              <a:defRPr sz="1190" b="1"/>
            </a:lvl4pPr>
            <a:lvl5pPr marL="1359931" indent="0">
              <a:buNone/>
              <a:defRPr sz="1190" b="1"/>
            </a:lvl5pPr>
            <a:lvl6pPr marL="1699914" indent="0">
              <a:buNone/>
              <a:defRPr sz="1190" b="1"/>
            </a:lvl6pPr>
            <a:lvl7pPr marL="2039897" indent="0">
              <a:buNone/>
              <a:defRPr sz="1190" b="1"/>
            </a:lvl7pPr>
            <a:lvl8pPr marL="2379879" indent="0">
              <a:buNone/>
              <a:defRPr sz="1190" b="1"/>
            </a:lvl8pPr>
            <a:lvl9pPr marL="2719862" indent="0">
              <a:buNone/>
              <a:defRPr sz="1190" b="1"/>
            </a:lvl9pPr>
          </a:lstStyle>
          <a:p>
            <a:pPr lvl="0"/>
            <a:r>
              <a:rPr lang="en-US"/>
              <a:t>Edit Master text styles</a:t>
            </a:r>
          </a:p>
        </p:txBody>
      </p:sp>
      <p:sp>
        <p:nvSpPr>
          <p:cNvPr id="6" name="Content Placeholder 5"/>
          <p:cNvSpPr>
            <a:spLocks noGrp="1"/>
          </p:cNvSpPr>
          <p:nvPr>
            <p:ph sz="quarter" idx="4"/>
          </p:nvPr>
        </p:nvSpPr>
        <p:spPr>
          <a:xfrm>
            <a:off x="6172201" y="2505075"/>
            <a:ext cx="5183188" cy="368458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CCFE2732-D743-4693-BF96-133B519B6976}" type="datetimeFigureOut">
              <a:rPr lang="en-US"/>
              <a:pPr>
                <a:defRPr/>
              </a:pPr>
              <a:t>3/27/2020</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BEA7621B-2E24-47B1-8F0F-70A321248C8A}" type="slidenum">
              <a:rPr lang="en-US"/>
              <a:pPr>
                <a:defRPr/>
              </a:pPr>
              <a:t>‹#›</a:t>
            </a:fld>
            <a:endParaRPr lang="en-US"/>
          </a:p>
        </p:txBody>
      </p:sp>
    </p:spTree>
    <p:extLst>
      <p:ext uri="{BB962C8B-B14F-4D97-AF65-F5344CB8AC3E}">
        <p14:creationId xmlns:p14="http://schemas.microsoft.com/office/powerpoint/2010/main" val="844620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fld id="{96F7AD0F-E160-4AB0-9A91-FD5335077C81}" type="datetimeFigureOut">
              <a:rPr lang="en-US"/>
              <a:pPr>
                <a:defRPr/>
              </a:pPr>
              <a:t>3/27/2020</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ACCA75F5-C3B2-4390-8ABA-A9D0D8DDF036}" type="slidenum">
              <a:rPr lang="en-US"/>
              <a:pPr>
                <a:defRPr/>
              </a:pPr>
              <a:t>‹#›</a:t>
            </a:fld>
            <a:endParaRPr lang="en-US"/>
          </a:p>
        </p:txBody>
      </p:sp>
    </p:spTree>
    <p:extLst>
      <p:ext uri="{BB962C8B-B14F-4D97-AF65-F5344CB8AC3E}">
        <p14:creationId xmlns:p14="http://schemas.microsoft.com/office/powerpoint/2010/main" val="36289665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0307662-28F4-40FE-AEDB-7824FC0B0F2C}" type="datetimeFigureOut">
              <a:rPr lang="en-US"/>
              <a:pPr>
                <a:defRPr/>
              </a:pPr>
              <a:t>3/27/2020</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9DFA3B60-DB17-4A0F-9BE3-20D651A25499}" type="slidenum">
              <a:rPr lang="en-US"/>
              <a:pPr>
                <a:defRPr/>
              </a:pPr>
              <a:t>‹#›</a:t>
            </a:fld>
            <a:endParaRPr lang="en-US"/>
          </a:p>
        </p:txBody>
      </p:sp>
    </p:spTree>
    <p:extLst>
      <p:ext uri="{BB962C8B-B14F-4D97-AF65-F5344CB8AC3E}">
        <p14:creationId xmlns:p14="http://schemas.microsoft.com/office/powerpoint/2010/main" val="25074439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1"/>
            <a:ext cx="3932237" cy="1600200"/>
          </a:xfrm>
        </p:spPr>
        <p:txBody>
          <a:bodyPr anchor="b"/>
          <a:lstStyle>
            <a:lvl1pPr>
              <a:defRPr sz="2380"/>
            </a:lvl1pPr>
          </a:lstStyle>
          <a:p>
            <a:r>
              <a:rPr lang="en-US"/>
              <a:t>Click to edit Master title style</a:t>
            </a:r>
            <a:endParaRPr lang="en-US" dirty="0"/>
          </a:p>
        </p:txBody>
      </p:sp>
      <p:sp>
        <p:nvSpPr>
          <p:cNvPr id="3" name="Content Placeholder 2"/>
          <p:cNvSpPr>
            <a:spLocks noGrp="1"/>
          </p:cNvSpPr>
          <p:nvPr>
            <p:ph idx="1"/>
          </p:nvPr>
        </p:nvSpPr>
        <p:spPr>
          <a:xfrm>
            <a:off x="5183189" y="987426"/>
            <a:ext cx="6172200" cy="4873625"/>
          </a:xfrm>
        </p:spPr>
        <p:txBody>
          <a:bodyPr/>
          <a:lstStyle>
            <a:lvl1pPr>
              <a:defRPr sz="2380"/>
            </a:lvl1pPr>
            <a:lvl2pPr>
              <a:defRPr sz="2082"/>
            </a:lvl2pPr>
            <a:lvl3pPr>
              <a:defRPr sz="1785"/>
            </a:lvl3pPr>
            <a:lvl4pPr>
              <a:defRPr sz="1487"/>
            </a:lvl4pPr>
            <a:lvl5pPr>
              <a:defRPr sz="1487"/>
            </a:lvl5pPr>
            <a:lvl6pPr>
              <a:defRPr sz="1487"/>
            </a:lvl6pPr>
            <a:lvl7pPr>
              <a:defRPr sz="1487"/>
            </a:lvl7pPr>
            <a:lvl8pPr>
              <a:defRPr sz="1487"/>
            </a:lvl8pPr>
            <a:lvl9pPr>
              <a:defRPr sz="1487"/>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9" y="2057400"/>
            <a:ext cx="3932237" cy="3811588"/>
          </a:xfrm>
        </p:spPr>
        <p:txBody>
          <a:bodyPr/>
          <a:lstStyle>
            <a:lvl1pPr marL="0" indent="0">
              <a:buNone/>
              <a:defRPr sz="1190"/>
            </a:lvl1pPr>
            <a:lvl2pPr marL="339983" indent="0">
              <a:buNone/>
              <a:defRPr sz="1041"/>
            </a:lvl2pPr>
            <a:lvl3pPr marL="679966" indent="0">
              <a:buNone/>
              <a:defRPr sz="892"/>
            </a:lvl3pPr>
            <a:lvl4pPr marL="1019948" indent="0">
              <a:buNone/>
              <a:defRPr sz="744"/>
            </a:lvl4pPr>
            <a:lvl5pPr marL="1359931" indent="0">
              <a:buNone/>
              <a:defRPr sz="744"/>
            </a:lvl5pPr>
            <a:lvl6pPr marL="1699914" indent="0">
              <a:buNone/>
              <a:defRPr sz="744"/>
            </a:lvl6pPr>
            <a:lvl7pPr marL="2039897" indent="0">
              <a:buNone/>
              <a:defRPr sz="744"/>
            </a:lvl7pPr>
            <a:lvl8pPr marL="2379879" indent="0">
              <a:buNone/>
              <a:defRPr sz="744"/>
            </a:lvl8pPr>
            <a:lvl9pPr marL="2719862" indent="0">
              <a:buNone/>
              <a:defRPr sz="744"/>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3F42355E-1516-4DB0-9292-59258D9475D2}" type="datetimeFigureOut">
              <a:rPr lang="en-US"/>
              <a:pPr>
                <a:defRPr/>
              </a:pPr>
              <a:t>3/27/2020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3B0FB1E-F689-4A2B-B97B-B7AB30D1C028}" type="slidenum">
              <a:rPr lang="en-US"/>
              <a:pPr>
                <a:defRPr/>
              </a:pPr>
              <a:t>‹#›</a:t>
            </a:fld>
            <a:endParaRPr lang="en-US"/>
          </a:p>
        </p:txBody>
      </p:sp>
    </p:spTree>
    <p:extLst>
      <p:ext uri="{BB962C8B-B14F-4D97-AF65-F5344CB8AC3E}">
        <p14:creationId xmlns:p14="http://schemas.microsoft.com/office/powerpoint/2010/main" val="17346149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1"/>
            <a:ext cx="3932237" cy="1600200"/>
          </a:xfrm>
        </p:spPr>
        <p:txBody>
          <a:bodyPr anchor="b"/>
          <a:lstStyle>
            <a:lvl1pPr>
              <a:defRPr sz="238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9" y="987426"/>
            <a:ext cx="6172200" cy="4873625"/>
          </a:xfrm>
        </p:spPr>
        <p:txBody>
          <a:bodyPr rtlCol="0">
            <a:normAutofit/>
          </a:bodyPr>
          <a:lstStyle>
            <a:lvl1pPr marL="0" indent="0">
              <a:buNone/>
              <a:defRPr sz="2380"/>
            </a:lvl1pPr>
            <a:lvl2pPr marL="339983" indent="0">
              <a:buNone/>
              <a:defRPr sz="2082"/>
            </a:lvl2pPr>
            <a:lvl3pPr marL="679966" indent="0">
              <a:buNone/>
              <a:defRPr sz="1785"/>
            </a:lvl3pPr>
            <a:lvl4pPr marL="1019948" indent="0">
              <a:buNone/>
              <a:defRPr sz="1487"/>
            </a:lvl4pPr>
            <a:lvl5pPr marL="1359931" indent="0">
              <a:buNone/>
              <a:defRPr sz="1487"/>
            </a:lvl5pPr>
            <a:lvl6pPr marL="1699914" indent="0">
              <a:buNone/>
              <a:defRPr sz="1487"/>
            </a:lvl6pPr>
            <a:lvl7pPr marL="2039897" indent="0">
              <a:buNone/>
              <a:defRPr sz="1487"/>
            </a:lvl7pPr>
            <a:lvl8pPr marL="2379879" indent="0">
              <a:buNone/>
              <a:defRPr sz="1487"/>
            </a:lvl8pPr>
            <a:lvl9pPr marL="2719862" indent="0">
              <a:buNone/>
              <a:defRPr sz="1487"/>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9" y="2057400"/>
            <a:ext cx="3932237" cy="3811588"/>
          </a:xfrm>
        </p:spPr>
        <p:txBody>
          <a:bodyPr/>
          <a:lstStyle>
            <a:lvl1pPr marL="0" indent="0">
              <a:buNone/>
              <a:defRPr sz="1190"/>
            </a:lvl1pPr>
            <a:lvl2pPr marL="339983" indent="0">
              <a:buNone/>
              <a:defRPr sz="1041"/>
            </a:lvl2pPr>
            <a:lvl3pPr marL="679966" indent="0">
              <a:buNone/>
              <a:defRPr sz="892"/>
            </a:lvl3pPr>
            <a:lvl4pPr marL="1019948" indent="0">
              <a:buNone/>
              <a:defRPr sz="744"/>
            </a:lvl4pPr>
            <a:lvl5pPr marL="1359931" indent="0">
              <a:buNone/>
              <a:defRPr sz="744"/>
            </a:lvl5pPr>
            <a:lvl6pPr marL="1699914" indent="0">
              <a:buNone/>
              <a:defRPr sz="744"/>
            </a:lvl6pPr>
            <a:lvl7pPr marL="2039897" indent="0">
              <a:buNone/>
              <a:defRPr sz="744"/>
            </a:lvl7pPr>
            <a:lvl8pPr marL="2379879" indent="0">
              <a:buNone/>
              <a:defRPr sz="744"/>
            </a:lvl8pPr>
            <a:lvl9pPr marL="2719862" indent="0">
              <a:buNone/>
              <a:defRPr sz="744"/>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862EDE19-CBB5-41A0-9E18-04B1DABEE7C7}" type="datetimeFigureOut">
              <a:rPr lang="en-US"/>
              <a:pPr>
                <a:defRPr/>
              </a:pPr>
              <a:t>3/27/2020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FFD2711-5403-4971-A632-62635683B0EE}" type="slidenum">
              <a:rPr lang="en-US"/>
              <a:pPr>
                <a:defRPr/>
              </a:pPr>
              <a:t>‹#›</a:t>
            </a:fld>
            <a:endParaRPr lang="en-US"/>
          </a:p>
        </p:txBody>
      </p:sp>
    </p:spTree>
    <p:extLst>
      <p:ext uri="{BB962C8B-B14F-4D97-AF65-F5344CB8AC3E}">
        <p14:creationId xmlns:p14="http://schemas.microsoft.com/office/powerpoint/2010/main" val="8458030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59437D44-17DB-4189-BC48-2F65455FE64A}" type="datetimeFigureOut">
              <a:rPr lang="en-US"/>
              <a:pPr>
                <a:defRPr/>
              </a:pPr>
              <a:t>3/27/2020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831C640-CFDD-48BD-877A-B62ECAE03B52}" type="slidenum">
              <a:rPr lang="en-US"/>
              <a:pPr>
                <a:defRPr/>
              </a:pPr>
              <a:t>‹#›</a:t>
            </a:fld>
            <a:endParaRPr lang="en-US"/>
          </a:p>
        </p:txBody>
      </p:sp>
    </p:spTree>
    <p:extLst>
      <p:ext uri="{BB962C8B-B14F-4D97-AF65-F5344CB8AC3E}">
        <p14:creationId xmlns:p14="http://schemas.microsoft.com/office/powerpoint/2010/main" val="37866264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6"/>
            <a:ext cx="262890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365126"/>
            <a:ext cx="773429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D013DF52-C910-467D-B477-D1591C198168}" type="datetimeFigureOut">
              <a:rPr lang="en-US"/>
              <a:pPr>
                <a:defRPr/>
              </a:pPr>
              <a:t>3/27/2020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689F81C-9D1B-45E9-B90C-32267B5EEC1F}" type="slidenum">
              <a:rPr lang="en-US"/>
              <a:pPr>
                <a:defRPr/>
              </a:pPr>
              <a:t>‹#›</a:t>
            </a:fld>
            <a:endParaRPr lang="en-US"/>
          </a:p>
        </p:txBody>
      </p:sp>
    </p:spTree>
    <p:extLst>
      <p:ext uri="{BB962C8B-B14F-4D97-AF65-F5344CB8AC3E}">
        <p14:creationId xmlns:p14="http://schemas.microsoft.com/office/powerpoint/2010/main" val="34728508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7076575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Rounded Rectangle 2"/>
          <p:cNvSpPr/>
          <p:nvPr userDrawn="1"/>
        </p:nvSpPr>
        <p:spPr bwMode="auto">
          <a:xfrm>
            <a:off x="610040" y="438192"/>
            <a:ext cx="10959853" cy="5958164"/>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63216" eaLnBrk="1" fontAlgn="auto" hangingPunct="1">
              <a:spcBef>
                <a:spcPts val="0"/>
              </a:spcBef>
              <a:spcAft>
                <a:spcPts val="0"/>
              </a:spcAft>
              <a:defRPr/>
            </a:pPr>
            <a:r>
              <a:rPr lang="en-GB" sz="1003" dirty="0">
                <a:latin typeface="Twinkl" pitchFamily="50" charset="0"/>
              </a:rPr>
              <a:t> </a:t>
            </a:r>
          </a:p>
        </p:txBody>
      </p:sp>
      <p:sp>
        <p:nvSpPr>
          <p:cNvPr id="8" name="Title 5"/>
          <p:cNvSpPr>
            <a:spLocks noGrp="1"/>
          </p:cNvSpPr>
          <p:nvPr>
            <p:ph type="title"/>
          </p:nvPr>
        </p:nvSpPr>
        <p:spPr>
          <a:xfrm>
            <a:off x="609599" y="478896"/>
            <a:ext cx="10960100" cy="994305"/>
          </a:xfrm>
          <a:prstGeom prst="rect">
            <a:avLst/>
          </a:prstGeom>
        </p:spPr>
        <p:txBody>
          <a:bodyPr>
            <a:noAutofit/>
          </a:bodyPr>
          <a:lstStyle>
            <a:lvl1pPr>
              <a:defRPr sz="2698">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592911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33151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527751" y="407333"/>
            <a:ext cx="11136501" cy="6043335"/>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63216" eaLnBrk="1" fontAlgn="auto" hangingPunct="1">
              <a:spcBef>
                <a:spcPts val="0"/>
              </a:spcBef>
              <a:spcAft>
                <a:spcPts val="0"/>
              </a:spcAft>
              <a:defRPr/>
            </a:pPr>
            <a:r>
              <a:rPr lang="en-GB" sz="911" dirty="0">
                <a:latin typeface="Twinkl" pitchFamily="50" charset="0"/>
              </a:rPr>
              <a:t> </a:t>
            </a:r>
          </a:p>
        </p:txBody>
      </p:sp>
    </p:spTree>
    <p:extLst>
      <p:ext uri="{BB962C8B-B14F-4D97-AF65-F5344CB8AC3E}">
        <p14:creationId xmlns:p14="http://schemas.microsoft.com/office/powerpoint/2010/main" val="33644671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38255" y="365366"/>
            <a:ext cx="10515490" cy="13256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838255" y="1825592"/>
            <a:ext cx="10515490" cy="4351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838255" y="6356858"/>
            <a:ext cx="2742980" cy="364131"/>
          </a:xfrm>
          <a:prstGeom prst="rect">
            <a:avLst/>
          </a:prstGeom>
        </p:spPr>
        <p:txBody>
          <a:bodyPr vert="horz" lIns="91440" tIns="45720" rIns="91440" bIns="45720" rtlCol="0" anchor="ctr"/>
          <a:lstStyle>
            <a:lvl1pPr algn="l" defTabSz="873621">
              <a:defRPr sz="892">
                <a:solidFill>
                  <a:schemeClr val="tx1">
                    <a:tint val="75000"/>
                  </a:schemeClr>
                </a:solidFill>
              </a:defRPr>
            </a:lvl1pPr>
          </a:lstStyle>
          <a:p>
            <a:pPr>
              <a:defRPr/>
            </a:pPr>
            <a:fld id="{4DB9DE52-2268-4205-A194-14557303BE1B}" type="datetimeFigureOut">
              <a:rPr lang="en-US"/>
              <a:pPr>
                <a:defRPr/>
              </a:pPr>
              <a:t>3/27/2020</a:t>
            </a:fld>
            <a:endParaRPr lang="en-US"/>
          </a:p>
        </p:txBody>
      </p:sp>
      <p:sp>
        <p:nvSpPr>
          <p:cNvPr id="5" name="Footer Placeholder 4"/>
          <p:cNvSpPr>
            <a:spLocks noGrp="1"/>
          </p:cNvSpPr>
          <p:nvPr>
            <p:ph type="ftr" sz="quarter" idx="3"/>
          </p:nvPr>
        </p:nvSpPr>
        <p:spPr>
          <a:xfrm>
            <a:off x="4038765" y="6356858"/>
            <a:ext cx="4114471" cy="364131"/>
          </a:xfrm>
          <a:prstGeom prst="rect">
            <a:avLst/>
          </a:prstGeom>
        </p:spPr>
        <p:txBody>
          <a:bodyPr vert="horz" lIns="91440" tIns="45720" rIns="91440" bIns="45720" rtlCol="0" anchor="ctr"/>
          <a:lstStyle>
            <a:lvl1pPr algn="ctr" defTabSz="873621">
              <a:defRPr sz="892">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8610765" y="6356858"/>
            <a:ext cx="2742980" cy="364131"/>
          </a:xfrm>
          <a:prstGeom prst="rect">
            <a:avLst/>
          </a:prstGeom>
        </p:spPr>
        <p:txBody>
          <a:bodyPr vert="horz" lIns="91440" tIns="45720" rIns="91440" bIns="45720" rtlCol="0" anchor="ctr"/>
          <a:lstStyle>
            <a:lvl1pPr algn="r" defTabSz="873621">
              <a:defRPr sz="892">
                <a:solidFill>
                  <a:schemeClr val="tx1">
                    <a:tint val="75000"/>
                  </a:schemeClr>
                </a:solidFill>
              </a:defRPr>
            </a:lvl1pPr>
          </a:lstStyle>
          <a:p>
            <a:pPr>
              <a:defRPr/>
            </a:pPr>
            <a:fld id="{4EEE3655-4BA1-483E-83DC-68E19A5B049F}" type="slidenum">
              <a:rPr lang="en-US"/>
              <a:pPr>
                <a:defRPr/>
              </a:pPr>
              <a:t>‹#›</a:t>
            </a:fld>
            <a:endParaRPr lang="en-US"/>
          </a:p>
        </p:txBody>
      </p:sp>
    </p:spTree>
    <p:extLst>
      <p:ext uri="{BB962C8B-B14F-4D97-AF65-F5344CB8AC3E}">
        <p14:creationId xmlns:p14="http://schemas.microsoft.com/office/powerpoint/2010/main" val="33506223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4" r:id="rId13"/>
    <p:sldLayoutId id="2147483675" r:id="rId14"/>
    <p:sldLayoutId id="2147483676" r:id="rId15"/>
  </p:sldLayoutIdLst>
  <p:txStyles>
    <p:titleStyle>
      <a:lvl1pPr algn="l" defTabSz="679237" rtl="0" eaLnBrk="1" fontAlgn="base" hangingPunct="1">
        <a:lnSpc>
          <a:spcPct val="90000"/>
        </a:lnSpc>
        <a:spcBef>
          <a:spcPct val="0"/>
        </a:spcBef>
        <a:spcAft>
          <a:spcPct val="0"/>
        </a:spcAft>
        <a:defRPr sz="3238" kern="1200">
          <a:solidFill>
            <a:schemeClr val="tx1"/>
          </a:solidFill>
          <a:latin typeface="+mj-lt"/>
          <a:ea typeface="+mj-ea"/>
          <a:cs typeface="+mj-cs"/>
        </a:defRPr>
      </a:lvl1pPr>
      <a:lvl2pPr algn="l" defTabSz="679237" rtl="0" eaLnBrk="1" fontAlgn="base" hangingPunct="1">
        <a:lnSpc>
          <a:spcPct val="90000"/>
        </a:lnSpc>
        <a:spcBef>
          <a:spcPct val="0"/>
        </a:spcBef>
        <a:spcAft>
          <a:spcPct val="0"/>
        </a:spcAft>
        <a:defRPr sz="3238">
          <a:solidFill>
            <a:schemeClr val="tx1"/>
          </a:solidFill>
          <a:latin typeface="Calibri Light" panose="020F0302020204030204" pitchFamily="34" charset="0"/>
        </a:defRPr>
      </a:lvl2pPr>
      <a:lvl3pPr algn="l" defTabSz="679237" rtl="0" eaLnBrk="1" fontAlgn="base" hangingPunct="1">
        <a:lnSpc>
          <a:spcPct val="90000"/>
        </a:lnSpc>
        <a:spcBef>
          <a:spcPct val="0"/>
        </a:spcBef>
        <a:spcAft>
          <a:spcPct val="0"/>
        </a:spcAft>
        <a:defRPr sz="3238">
          <a:solidFill>
            <a:schemeClr val="tx1"/>
          </a:solidFill>
          <a:latin typeface="Calibri Light" panose="020F0302020204030204" pitchFamily="34" charset="0"/>
        </a:defRPr>
      </a:lvl3pPr>
      <a:lvl4pPr algn="l" defTabSz="679237" rtl="0" eaLnBrk="1" fontAlgn="base" hangingPunct="1">
        <a:lnSpc>
          <a:spcPct val="90000"/>
        </a:lnSpc>
        <a:spcBef>
          <a:spcPct val="0"/>
        </a:spcBef>
        <a:spcAft>
          <a:spcPct val="0"/>
        </a:spcAft>
        <a:defRPr sz="3238">
          <a:solidFill>
            <a:schemeClr val="tx1"/>
          </a:solidFill>
          <a:latin typeface="Calibri Light" panose="020F0302020204030204" pitchFamily="34" charset="0"/>
        </a:defRPr>
      </a:lvl4pPr>
      <a:lvl5pPr algn="l" defTabSz="679237" rtl="0" eaLnBrk="1" fontAlgn="base" hangingPunct="1">
        <a:lnSpc>
          <a:spcPct val="90000"/>
        </a:lnSpc>
        <a:spcBef>
          <a:spcPct val="0"/>
        </a:spcBef>
        <a:spcAft>
          <a:spcPct val="0"/>
        </a:spcAft>
        <a:defRPr sz="3238">
          <a:solidFill>
            <a:schemeClr val="tx1"/>
          </a:solidFill>
          <a:latin typeface="Calibri Light" panose="020F0302020204030204" pitchFamily="34" charset="0"/>
        </a:defRPr>
      </a:lvl5pPr>
      <a:lvl6pPr marL="264352" algn="l" defTabSz="679237" rtl="0" eaLnBrk="1" fontAlgn="base" hangingPunct="1">
        <a:lnSpc>
          <a:spcPct val="90000"/>
        </a:lnSpc>
        <a:spcBef>
          <a:spcPct val="0"/>
        </a:spcBef>
        <a:spcAft>
          <a:spcPct val="0"/>
        </a:spcAft>
        <a:defRPr sz="3238">
          <a:solidFill>
            <a:schemeClr val="tx1"/>
          </a:solidFill>
          <a:latin typeface="Calibri Light" panose="020F0302020204030204" pitchFamily="34" charset="0"/>
        </a:defRPr>
      </a:lvl6pPr>
      <a:lvl7pPr marL="528704" algn="l" defTabSz="679237" rtl="0" eaLnBrk="1" fontAlgn="base" hangingPunct="1">
        <a:lnSpc>
          <a:spcPct val="90000"/>
        </a:lnSpc>
        <a:spcBef>
          <a:spcPct val="0"/>
        </a:spcBef>
        <a:spcAft>
          <a:spcPct val="0"/>
        </a:spcAft>
        <a:defRPr sz="3238">
          <a:solidFill>
            <a:schemeClr val="tx1"/>
          </a:solidFill>
          <a:latin typeface="Calibri Light" panose="020F0302020204030204" pitchFamily="34" charset="0"/>
        </a:defRPr>
      </a:lvl7pPr>
      <a:lvl8pPr marL="793055" algn="l" defTabSz="679237" rtl="0" eaLnBrk="1" fontAlgn="base" hangingPunct="1">
        <a:lnSpc>
          <a:spcPct val="90000"/>
        </a:lnSpc>
        <a:spcBef>
          <a:spcPct val="0"/>
        </a:spcBef>
        <a:spcAft>
          <a:spcPct val="0"/>
        </a:spcAft>
        <a:defRPr sz="3238">
          <a:solidFill>
            <a:schemeClr val="tx1"/>
          </a:solidFill>
          <a:latin typeface="Calibri Light" panose="020F0302020204030204" pitchFamily="34" charset="0"/>
        </a:defRPr>
      </a:lvl8pPr>
      <a:lvl9pPr marL="1057407" algn="l" defTabSz="679237" rtl="0" eaLnBrk="1" fontAlgn="base" hangingPunct="1">
        <a:lnSpc>
          <a:spcPct val="90000"/>
        </a:lnSpc>
        <a:spcBef>
          <a:spcPct val="0"/>
        </a:spcBef>
        <a:spcAft>
          <a:spcPct val="0"/>
        </a:spcAft>
        <a:defRPr sz="3238">
          <a:solidFill>
            <a:schemeClr val="tx1"/>
          </a:solidFill>
          <a:latin typeface="Calibri Light" panose="020F0302020204030204" pitchFamily="34" charset="0"/>
        </a:defRPr>
      </a:lvl9pPr>
    </p:titleStyle>
    <p:bodyStyle>
      <a:lvl1pPr marL="169810" indent="-169810" algn="l" defTabSz="679237" rtl="0" eaLnBrk="1" fontAlgn="base" hangingPunct="1">
        <a:lnSpc>
          <a:spcPct val="90000"/>
        </a:lnSpc>
        <a:spcBef>
          <a:spcPts val="745"/>
        </a:spcBef>
        <a:spcAft>
          <a:spcPct val="0"/>
        </a:spcAft>
        <a:buFont typeface="Arial" panose="020B0604020202020204" pitchFamily="34" charset="0"/>
        <a:buChar char="•"/>
        <a:defRPr sz="2082" kern="1200">
          <a:solidFill>
            <a:schemeClr val="tx1"/>
          </a:solidFill>
          <a:latin typeface="+mn-lt"/>
          <a:ea typeface="+mn-ea"/>
          <a:cs typeface="+mn-cs"/>
        </a:defRPr>
      </a:lvl1pPr>
      <a:lvl2pPr marL="509428" indent="-169810" algn="l" defTabSz="679237" rtl="0" eaLnBrk="1" fontAlgn="base" hangingPunct="1">
        <a:lnSpc>
          <a:spcPct val="90000"/>
        </a:lnSpc>
        <a:spcBef>
          <a:spcPts val="369"/>
        </a:spcBef>
        <a:spcAft>
          <a:spcPct val="0"/>
        </a:spcAft>
        <a:buFont typeface="Arial" panose="020B0604020202020204" pitchFamily="34" charset="0"/>
        <a:buChar char="•"/>
        <a:defRPr sz="1735" kern="1200">
          <a:solidFill>
            <a:schemeClr val="tx1"/>
          </a:solidFill>
          <a:latin typeface="+mn-lt"/>
          <a:ea typeface="+mn-ea"/>
          <a:cs typeface="+mn-cs"/>
        </a:defRPr>
      </a:lvl2pPr>
      <a:lvl3pPr marL="849047" indent="-169810" algn="l" defTabSz="679237" rtl="0" eaLnBrk="1" fontAlgn="base" hangingPunct="1">
        <a:lnSpc>
          <a:spcPct val="90000"/>
        </a:lnSpc>
        <a:spcBef>
          <a:spcPts val="369"/>
        </a:spcBef>
        <a:spcAft>
          <a:spcPct val="0"/>
        </a:spcAft>
        <a:buFont typeface="Arial" panose="020B0604020202020204" pitchFamily="34" charset="0"/>
        <a:buChar char="•"/>
        <a:defRPr sz="1446" kern="1200">
          <a:solidFill>
            <a:schemeClr val="tx1"/>
          </a:solidFill>
          <a:latin typeface="+mn-lt"/>
          <a:ea typeface="+mn-ea"/>
          <a:cs typeface="+mn-cs"/>
        </a:defRPr>
      </a:lvl3pPr>
      <a:lvl4pPr marL="1189583" indent="-169810" algn="l" defTabSz="679237" rtl="0" eaLnBrk="1" fontAlgn="base" hangingPunct="1">
        <a:lnSpc>
          <a:spcPct val="90000"/>
        </a:lnSpc>
        <a:spcBef>
          <a:spcPts val="369"/>
        </a:spcBef>
        <a:spcAft>
          <a:spcPct val="0"/>
        </a:spcAft>
        <a:buFont typeface="Arial" panose="020B0604020202020204" pitchFamily="34" charset="0"/>
        <a:buChar char="•"/>
        <a:defRPr sz="1330" kern="1200">
          <a:solidFill>
            <a:schemeClr val="tx1"/>
          </a:solidFill>
          <a:latin typeface="+mn-lt"/>
          <a:ea typeface="+mn-ea"/>
          <a:cs typeface="+mn-cs"/>
        </a:defRPr>
      </a:lvl4pPr>
      <a:lvl5pPr marL="1529201" indent="-169810" algn="l" defTabSz="679237" rtl="0" eaLnBrk="1" fontAlgn="base" hangingPunct="1">
        <a:lnSpc>
          <a:spcPct val="90000"/>
        </a:lnSpc>
        <a:spcBef>
          <a:spcPts val="369"/>
        </a:spcBef>
        <a:spcAft>
          <a:spcPct val="0"/>
        </a:spcAft>
        <a:buFont typeface="Arial" panose="020B0604020202020204" pitchFamily="34" charset="0"/>
        <a:buChar char="•"/>
        <a:defRPr sz="1330" kern="1200">
          <a:solidFill>
            <a:schemeClr val="tx1"/>
          </a:solidFill>
          <a:latin typeface="+mn-lt"/>
          <a:ea typeface="+mn-ea"/>
          <a:cs typeface="+mn-cs"/>
        </a:defRPr>
      </a:lvl5pPr>
      <a:lvl6pPr marL="1869905" indent="-169991" algn="l" defTabSz="679966" rtl="0" eaLnBrk="1" latinLnBrk="0" hangingPunct="1">
        <a:lnSpc>
          <a:spcPct val="90000"/>
        </a:lnSpc>
        <a:spcBef>
          <a:spcPts val="372"/>
        </a:spcBef>
        <a:buFont typeface="Arial" panose="020B0604020202020204" pitchFamily="34" charset="0"/>
        <a:buChar char="•"/>
        <a:defRPr sz="1338" kern="1200">
          <a:solidFill>
            <a:schemeClr val="tx1"/>
          </a:solidFill>
          <a:latin typeface="+mn-lt"/>
          <a:ea typeface="+mn-ea"/>
          <a:cs typeface="+mn-cs"/>
        </a:defRPr>
      </a:lvl6pPr>
      <a:lvl7pPr marL="2209888" indent="-169991" algn="l" defTabSz="679966" rtl="0" eaLnBrk="1" latinLnBrk="0" hangingPunct="1">
        <a:lnSpc>
          <a:spcPct val="90000"/>
        </a:lnSpc>
        <a:spcBef>
          <a:spcPts val="372"/>
        </a:spcBef>
        <a:buFont typeface="Arial" panose="020B0604020202020204" pitchFamily="34" charset="0"/>
        <a:buChar char="•"/>
        <a:defRPr sz="1338" kern="1200">
          <a:solidFill>
            <a:schemeClr val="tx1"/>
          </a:solidFill>
          <a:latin typeface="+mn-lt"/>
          <a:ea typeface="+mn-ea"/>
          <a:cs typeface="+mn-cs"/>
        </a:defRPr>
      </a:lvl7pPr>
      <a:lvl8pPr marL="2549871" indent="-169991" algn="l" defTabSz="679966" rtl="0" eaLnBrk="1" latinLnBrk="0" hangingPunct="1">
        <a:lnSpc>
          <a:spcPct val="90000"/>
        </a:lnSpc>
        <a:spcBef>
          <a:spcPts val="372"/>
        </a:spcBef>
        <a:buFont typeface="Arial" panose="020B0604020202020204" pitchFamily="34" charset="0"/>
        <a:buChar char="•"/>
        <a:defRPr sz="1338" kern="1200">
          <a:solidFill>
            <a:schemeClr val="tx1"/>
          </a:solidFill>
          <a:latin typeface="+mn-lt"/>
          <a:ea typeface="+mn-ea"/>
          <a:cs typeface="+mn-cs"/>
        </a:defRPr>
      </a:lvl8pPr>
      <a:lvl9pPr marL="2889854" indent="-169991" algn="l" defTabSz="679966" rtl="0" eaLnBrk="1" latinLnBrk="0" hangingPunct="1">
        <a:lnSpc>
          <a:spcPct val="90000"/>
        </a:lnSpc>
        <a:spcBef>
          <a:spcPts val="372"/>
        </a:spcBef>
        <a:buFont typeface="Arial" panose="020B0604020202020204" pitchFamily="34" charset="0"/>
        <a:buChar char="•"/>
        <a:defRPr sz="1338" kern="1200">
          <a:solidFill>
            <a:schemeClr val="tx1"/>
          </a:solidFill>
          <a:latin typeface="+mn-lt"/>
          <a:ea typeface="+mn-ea"/>
          <a:cs typeface="+mn-cs"/>
        </a:defRPr>
      </a:lvl9pPr>
    </p:bodyStyle>
    <p:otherStyle>
      <a:defPPr>
        <a:defRPr lang="en-US"/>
      </a:defPPr>
      <a:lvl1pPr marL="0" algn="l" defTabSz="679966" rtl="0" eaLnBrk="1" latinLnBrk="0" hangingPunct="1">
        <a:defRPr sz="1338" kern="1200">
          <a:solidFill>
            <a:schemeClr val="tx1"/>
          </a:solidFill>
          <a:latin typeface="+mn-lt"/>
          <a:ea typeface="+mn-ea"/>
          <a:cs typeface="+mn-cs"/>
        </a:defRPr>
      </a:lvl1pPr>
      <a:lvl2pPr marL="339983" algn="l" defTabSz="679966" rtl="0" eaLnBrk="1" latinLnBrk="0" hangingPunct="1">
        <a:defRPr sz="1338" kern="1200">
          <a:solidFill>
            <a:schemeClr val="tx1"/>
          </a:solidFill>
          <a:latin typeface="+mn-lt"/>
          <a:ea typeface="+mn-ea"/>
          <a:cs typeface="+mn-cs"/>
        </a:defRPr>
      </a:lvl2pPr>
      <a:lvl3pPr marL="679966" algn="l" defTabSz="679966" rtl="0" eaLnBrk="1" latinLnBrk="0" hangingPunct="1">
        <a:defRPr sz="1338" kern="1200">
          <a:solidFill>
            <a:schemeClr val="tx1"/>
          </a:solidFill>
          <a:latin typeface="+mn-lt"/>
          <a:ea typeface="+mn-ea"/>
          <a:cs typeface="+mn-cs"/>
        </a:defRPr>
      </a:lvl3pPr>
      <a:lvl4pPr marL="1019948" algn="l" defTabSz="679966" rtl="0" eaLnBrk="1" latinLnBrk="0" hangingPunct="1">
        <a:defRPr sz="1338" kern="1200">
          <a:solidFill>
            <a:schemeClr val="tx1"/>
          </a:solidFill>
          <a:latin typeface="+mn-lt"/>
          <a:ea typeface="+mn-ea"/>
          <a:cs typeface="+mn-cs"/>
        </a:defRPr>
      </a:lvl4pPr>
      <a:lvl5pPr marL="1359931" algn="l" defTabSz="679966" rtl="0" eaLnBrk="1" latinLnBrk="0" hangingPunct="1">
        <a:defRPr sz="1338" kern="1200">
          <a:solidFill>
            <a:schemeClr val="tx1"/>
          </a:solidFill>
          <a:latin typeface="+mn-lt"/>
          <a:ea typeface="+mn-ea"/>
          <a:cs typeface="+mn-cs"/>
        </a:defRPr>
      </a:lvl5pPr>
      <a:lvl6pPr marL="1699914" algn="l" defTabSz="679966" rtl="0" eaLnBrk="1" latinLnBrk="0" hangingPunct="1">
        <a:defRPr sz="1338" kern="1200">
          <a:solidFill>
            <a:schemeClr val="tx1"/>
          </a:solidFill>
          <a:latin typeface="+mn-lt"/>
          <a:ea typeface="+mn-ea"/>
          <a:cs typeface="+mn-cs"/>
        </a:defRPr>
      </a:lvl6pPr>
      <a:lvl7pPr marL="2039897" algn="l" defTabSz="679966" rtl="0" eaLnBrk="1" latinLnBrk="0" hangingPunct="1">
        <a:defRPr sz="1338" kern="1200">
          <a:solidFill>
            <a:schemeClr val="tx1"/>
          </a:solidFill>
          <a:latin typeface="+mn-lt"/>
          <a:ea typeface="+mn-ea"/>
          <a:cs typeface="+mn-cs"/>
        </a:defRPr>
      </a:lvl7pPr>
      <a:lvl8pPr marL="2379879" algn="l" defTabSz="679966" rtl="0" eaLnBrk="1" latinLnBrk="0" hangingPunct="1">
        <a:defRPr sz="1338" kern="1200">
          <a:solidFill>
            <a:schemeClr val="tx1"/>
          </a:solidFill>
          <a:latin typeface="+mn-lt"/>
          <a:ea typeface="+mn-ea"/>
          <a:cs typeface="+mn-cs"/>
        </a:defRPr>
      </a:lvl8pPr>
      <a:lvl9pPr marL="2719862" algn="l" defTabSz="679966" rtl="0" eaLnBrk="1" latinLnBrk="0" hangingPunct="1">
        <a:defRPr sz="133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6" name="Rectangle 5"/>
          <p:cNvSpPr>
            <a:spLocks noChangeArrowheads="1"/>
          </p:cNvSpPr>
          <p:nvPr/>
        </p:nvSpPr>
        <p:spPr bwMode="auto">
          <a:xfrm>
            <a:off x="1362086" y="879267"/>
            <a:ext cx="3225794" cy="251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53538" rIns="0" bIns="53538">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algn="just" defTabSz="1053478" eaLnBrk="0" fontAlgn="base" hangingPunct="0">
              <a:spcBef>
                <a:spcPct val="0"/>
              </a:spcBef>
              <a:spcAft>
                <a:spcPct val="0"/>
              </a:spcAft>
            </a:pPr>
            <a:r>
              <a:rPr lang="en-GB" altLang="en-US" sz="1116" dirty="0">
                <a:solidFill>
                  <a:prstClr val="black"/>
                </a:solidFill>
                <a:latin typeface="Twinkl" pitchFamily="2" charset="0"/>
              </a:rPr>
              <a:t>The next day was the Sabbath: a day of rest in the midst of festivities. The following day – the third day after Jesus’ death – something very strange happened.</a:t>
            </a:r>
          </a:p>
          <a:p>
            <a:pPr algn="just" defTabSz="1053478" eaLnBrk="0" fontAlgn="base" hangingPunct="0">
              <a:spcBef>
                <a:spcPct val="0"/>
              </a:spcBef>
              <a:spcAft>
                <a:spcPct val="0"/>
              </a:spcAft>
            </a:pPr>
            <a:endParaRPr lang="en-GB" altLang="en-US" sz="1116" dirty="0">
              <a:solidFill>
                <a:prstClr val="black"/>
              </a:solidFill>
              <a:latin typeface="Twinkl" pitchFamily="2" charset="0"/>
            </a:endParaRPr>
          </a:p>
          <a:p>
            <a:pPr algn="just" defTabSz="1053478" eaLnBrk="0" fontAlgn="base" hangingPunct="0">
              <a:spcBef>
                <a:spcPct val="0"/>
              </a:spcBef>
              <a:spcAft>
                <a:spcPct val="0"/>
              </a:spcAft>
            </a:pPr>
            <a:r>
              <a:rPr lang="en-GB" altLang="en-US" sz="1116" dirty="0">
                <a:solidFill>
                  <a:prstClr val="black"/>
                </a:solidFill>
                <a:latin typeface="Twinkl" pitchFamily="2" charset="0"/>
              </a:rPr>
              <a:t>That morning, as the sun rose, Mary Magdalene and the other women returned to the tomb with spices to anoint Jesus’ body. The crunching of their feet broke the stillness of the morning and the air was threaded with the scent of blossom.</a:t>
            </a:r>
          </a:p>
          <a:p>
            <a:pPr algn="just" defTabSz="1053478" eaLnBrk="0" fontAlgn="base" hangingPunct="0">
              <a:spcBef>
                <a:spcPct val="0"/>
              </a:spcBef>
              <a:spcAft>
                <a:spcPct val="0"/>
              </a:spcAft>
            </a:pPr>
            <a:endParaRPr lang="en-GB" altLang="en-US" sz="1116" dirty="0">
              <a:solidFill>
                <a:prstClr val="black"/>
              </a:solidFill>
              <a:latin typeface="Twinkl" pitchFamily="2" charset="0"/>
            </a:endParaRPr>
          </a:p>
          <a:p>
            <a:pPr defTabSz="1053478" eaLnBrk="0" fontAlgn="base" hangingPunct="0">
              <a:spcBef>
                <a:spcPct val="0"/>
              </a:spcBef>
              <a:spcAft>
                <a:spcPct val="0"/>
              </a:spcAft>
            </a:pPr>
            <a:r>
              <a:rPr lang="en-GB" altLang="en-US" sz="1116" dirty="0">
                <a:solidFill>
                  <a:prstClr val="black"/>
                </a:solidFill>
                <a:latin typeface="Twinkl" pitchFamily="2" charset="0"/>
              </a:rPr>
              <a:t>As they entered the garden, a sight </a:t>
            </a:r>
            <a:br>
              <a:rPr lang="en-GB" altLang="en-US" sz="1116" dirty="0">
                <a:solidFill>
                  <a:prstClr val="black"/>
                </a:solidFill>
                <a:latin typeface="Twinkl" pitchFamily="2" charset="0"/>
              </a:rPr>
            </a:br>
            <a:r>
              <a:rPr lang="en-GB" altLang="en-US" sz="1116" dirty="0">
                <a:solidFill>
                  <a:prstClr val="black"/>
                </a:solidFill>
                <a:latin typeface="Twinkl" pitchFamily="2" charset="0"/>
              </a:rPr>
              <a:t>greeted the women that made them </a:t>
            </a:r>
            <a:br>
              <a:rPr lang="en-GB" altLang="en-US" sz="1116" dirty="0">
                <a:solidFill>
                  <a:prstClr val="black"/>
                </a:solidFill>
                <a:latin typeface="Twinkl" pitchFamily="2" charset="0"/>
              </a:rPr>
            </a:br>
            <a:r>
              <a:rPr lang="en-GB" altLang="en-US" sz="1116" dirty="0">
                <a:solidFill>
                  <a:prstClr val="black"/>
                </a:solidFill>
                <a:latin typeface="Twinkl" pitchFamily="2" charset="0"/>
              </a:rPr>
              <a:t>stop in their tracks...</a:t>
            </a:r>
          </a:p>
        </p:txBody>
      </p:sp>
      <p:sp>
        <p:nvSpPr>
          <p:cNvPr id="4" name="Rectangle 3"/>
          <p:cNvSpPr>
            <a:spLocks noChangeArrowheads="1"/>
          </p:cNvSpPr>
          <p:nvPr/>
        </p:nvSpPr>
        <p:spPr bwMode="auto">
          <a:xfrm>
            <a:off x="6657955" y="4725836"/>
            <a:ext cx="3225794" cy="451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53538" rIns="0" bIns="53538">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algn="just" defTabSz="1053478" eaLnBrk="0" fontAlgn="base" hangingPunct="0">
              <a:spcBef>
                <a:spcPct val="0"/>
              </a:spcBef>
              <a:spcAft>
                <a:spcPct val="0"/>
              </a:spcAft>
            </a:pPr>
            <a:r>
              <a:rPr lang="en-GB" altLang="en-US" sz="1116" dirty="0">
                <a:solidFill>
                  <a:prstClr val="black"/>
                </a:solidFill>
                <a:latin typeface="Twinkl" pitchFamily="2" charset="0"/>
              </a:rPr>
              <a:t>The stone covering the tomb’s entrance</a:t>
            </a:r>
          </a:p>
          <a:p>
            <a:pPr algn="just" defTabSz="1053478" eaLnBrk="0" fontAlgn="base" hangingPunct="0">
              <a:spcBef>
                <a:spcPct val="0"/>
              </a:spcBef>
              <a:spcAft>
                <a:spcPct val="0"/>
              </a:spcAft>
            </a:pPr>
            <a:r>
              <a:rPr lang="en-GB" altLang="en-US" sz="1116" dirty="0">
                <a:solidFill>
                  <a:prstClr val="black"/>
                </a:solidFill>
                <a:latin typeface="Twinkl" pitchFamily="2" charset="0"/>
              </a:rPr>
              <a:t>           had been rolled away.</a:t>
            </a:r>
          </a:p>
        </p:txBody>
      </p:sp>
    </p:spTree>
    <p:extLst>
      <p:ext uri="{BB962C8B-B14F-4D97-AF65-F5344CB8AC3E}">
        <p14:creationId xmlns:p14="http://schemas.microsoft.com/office/powerpoint/2010/main" val="35446110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6" name="Rectangle 5"/>
          <p:cNvSpPr>
            <a:spLocks noChangeArrowheads="1"/>
          </p:cNvSpPr>
          <p:nvPr/>
        </p:nvSpPr>
        <p:spPr bwMode="auto">
          <a:xfrm>
            <a:off x="1553725" y="615812"/>
            <a:ext cx="3104987" cy="794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53538" rIns="0" bIns="53538">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algn="just" defTabSz="1053478" eaLnBrk="0" fontAlgn="base" hangingPunct="0">
              <a:spcBef>
                <a:spcPct val="0"/>
              </a:spcBef>
              <a:spcAft>
                <a:spcPct val="0"/>
              </a:spcAft>
            </a:pPr>
            <a:r>
              <a:rPr lang="en-GB" altLang="en-US" sz="1116" dirty="0">
                <a:solidFill>
                  <a:prstClr val="white"/>
                </a:solidFill>
                <a:latin typeface="Twinkl" pitchFamily="2" charset="0"/>
              </a:rPr>
              <a:t>Nervously, the women stepped closer.</a:t>
            </a:r>
          </a:p>
          <a:p>
            <a:pPr algn="just" defTabSz="1053478" eaLnBrk="0" fontAlgn="base" hangingPunct="0">
              <a:spcBef>
                <a:spcPct val="0"/>
              </a:spcBef>
              <a:spcAft>
                <a:spcPct val="0"/>
              </a:spcAft>
            </a:pPr>
            <a:endParaRPr lang="en-GB" altLang="en-US" sz="1116" dirty="0">
              <a:solidFill>
                <a:prstClr val="white"/>
              </a:solidFill>
              <a:latin typeface="Twinkl" pitchFamily="2" charset="0"/>
            </a:endParaRPr>
          </a:p>
          <a:p>
            <a:pPr algn="just" defTabSz="1053478" eaLnBrk="0" fontAlgn="base" hangingPunct="0">
              <a:spcBef>
                <a:spcPct val="0"/>
              </a:spcBef>
              <a:spcAft>
                <a:spcPct val="0"/>
              </a:spcAft>
            </a:pPr>
            <a:r>
              <a:rPr lang="en-GB" altLang="en-US" sz="1116" dirty="0">
                <a:solidFill>
                  <a:prstClr val="white"/>
                </a:solidFill>
                <a:latin typeface="Twinkl" pitchFamily="2" charset="0"/>
              </a:rPr>
              <a:t>Inside the tomb, they saw an angel with a face like lightning and robes as white as snow.</a:t>
            </a:r>
          </a:p>
        </p:txBody>
      </p:sp>
      <p:sp>
        <p:nvSpPr>
          <p:cNvPr id="7" name="Rectangle 4"/>
          <p:cNvSpPr>
            <a:spLocks noChangeArrowheads="1"/>
          </p:cNvSpPr>
          <p:nvPr/>
        </p:nvSpPr>
        <p:spPr bwMode="auto">
          <a:xfrm>
            <a:off x="1510479" y="1507612"/>
            <a:ext cx="3148233" cy="451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53538" rIns="0" bIns="53538">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marL="56201" indent="-264352" algn="just" defTabSz="1053478" eaLnBrk="0" fontAlgn="base" hangingPunct="0">
              <a:spcBef>
                <a:spcPct val="0"/>
              </a:spcBef>
              <a:spcAft>
                <a:spcPct val="0"/>
              </a:spcAft>
            </a:pPr>
            <a:r>
              <a:rPr lang="en-GB" altLang="en-US" sz="1116" dirty="0">
                <a:solidFill>
                  <a:prstClr val="white"/>
                </a:solidFill>
                <a:latin typeface="Twinkl" pitchFamily="2" charset="0"/>
              </a:rPr>
              <a:t>“Don’t be afraid,” said the angel. “Jesus is not here – he has risen, as he said he would.” </a:t>
            </a:r>
          </a:p>
        </p:txBody>
      </p:sp>
      <p:sp>
        <p:nvSpPr>
          <p:cNvPr id="10" name="Rectangle 9"/>
          <p:cNvSpPr>
            <a:spLocks noChangeArrowheads="1"/>
          </p:cNvSpPr>
          <p:nvPr/>
        </p:nvSpPr>
        <p:spPr bwMode="auto">
          <a:xfrm>
            <a:off x="1553725" y="2037227"/>
            <a:ext cx="3104987" cy="623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53538" rIns="0" bIns="53538">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algn="just" defTabSz="1053478" eaLnBrk="0" fontAlgn="base" hangingPunct="0">
              <a:spcBef>
                <a:spcPct val="0"/>
              </a:spcBef>
              <a:spcAft>
                <a:spcPct val="0"/>
              </a:spcAft>
            </a:pPr>
            <a:r>
              <a:rPr lang="en-GB" altLang="en-US" sz="1116" dirty="0">
                <a:solidFill>
                  <a:prstClr val="white"/>
                </a:solidFill>
                <a:latin typeface="Twinkl" pitchFamily="2" charset="0"/>
              </a:rPr>
              <a:t>The women rushed from the tomb, full of joy, to tell the disciples what they had seen and from there, the news spread all over Jerusalem.</a:t>
            </a:r>
          </a:p>
        </p:txBody>
      </p:sp>
    </p:spTree>
    <p:extLst>
      <p:ext uri="{BB962C8B-B14F-4D97-AF65-F5344CB8AC3E}">
        <p14:creationId xmlns:p14="http://schemas.microsoft.com/office/powerpoint/2010/main" val="13154206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or-764-a-christmas-collar-story-powerpoint-english [Compatibility Mode]" id="{A9B69A0B-2A99-4A85-B835-0BFC88B9594C}" vid="{7091B1B5-EA23-4905-99AA-7A80435FA39C}"/>
    </a:ext>
  </a:extLst>
</a:theme>
</file>

<file path=docProps/app.xml><?xml version="1.0" encoding="utf-8"?>
<Properties xmlns="http://schemas.openxmlformats.org/officeDocument/2006/extended-properties" xmlns:vt="http://schemas.openxmlformats.org/officeDocument/2006/docPropsVTypes">
  <TotalTime>0</TotalTime>
  <Words>184</Words>
  <Application>Microsoft Office PowerPoint</Application>
  <PresentationFormat>Widescreen</PresentationFormat>
  <Paragraphs>12</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Twinkl</vt:lpstr>
      <vt:lpstr>Twinkl SemiBold</vt:lpstr>
      <vt:lpstr>1_Office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jhultman</dc:creator>
  <cp:lastModifiedBy>jhultman</cp:lastModifiedBy>
  <cp:revision>3</cp:revision>
  <dcterms:created xsi:type="dcterms:W3CDTF">2020-03-27T21:13:46Z</dcterms:created>
  <dcterms:modified xsi:type="dcterms:W3CDTF">2020-03-27T21:27:17Z</dcterms:modified>
</cp:coreProperties>
</file>