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6.xml"/>
  <Override ContentType="application/vnd.openxmlformats-officedocument.presentationml.slideMaster+xml" PartName="/ppt/slideMasters/slideMaster5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7.xml"/>
  <Override ContentType="application/vnd.openxmlformats-officedocument.theme+xml" PartName="/ppt/theme/theme6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3" r:id="rId5"/>
    <p:sldMasterId id="2147483654" r:id="rId6"/>
    <p:sldMasterId id="2147483655" r:id="rId7"/>
    <p:sldMasterId id="2147483656" r:id="rId8"/>
    <p:sldMasterId id="2147483657" r:id="rId9"/>
    <p:sldMasterId id="2147483658" r:id="rId10"/>
  </p:sldMasterIdLst>
  <p:notesMasterIdLst>
    <p:notesMasterId r:id="rId11"/>
  </p:notesMasterIdLst>
  <p:sldIdLst>
    <p:sldId id="256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  <p15:guide id="3" pos="340">
          <p15:clr>
            <a:srgbClr val="000000"/>
          </p15:clr>
        </p15:guide>
        <p15:guide id="4" orient="horz" pos="3974">
          <p15:clr>
            <a:srgbClr val="000000"/>
          </p15:clr>
        </p15:guide>
        <p15:guide id="5" pos="5420">
          <p15:clr>
            <a:srgbClr val="000000"/>
          </p15:clr>
        </p15:guide>
        <p15:guide id="6" orient="horz" pos="346">
          <p15:clr>
            <a:srgbClr val="000000"/>
          </p15:clr>
        </p15:guide>
        <p15:guide id="7" pos="476">
          <p15:clr>
            <a:srgbClr val="000000"/>
          </p15:clr>
        </p15:guide>
        <p15:guide id="8" orient="horz" pos="482">
          <p15:clr>
            <a:srgbClr val="000000"/>
          </p15:clr>
        </p15:guide>
        <p15:guide id="9" orient="horz" pos="3838">
          <p15:clr>
            <a:srgbClr val="000000"/>
          </p15:clr>
        </p15:guide>
        <p15:guide id="10" pos="5284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E52F1B44-9974-43A0-B807-E2919E910A90}">
  <a:tblStyle styleId="{E52F1B44-9974-43A0-B807-E2919E910A90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  <p:guide pos="340"/>
        <p:guide pos="3974" orient="horz"/>
        <p:guide pos="5420"/>
        <p:guide pos="346" orient="horz"/>
        <p:guide pos="476"/>
        <p:guide pos="482" orient="horz"/>
        <p:guide pos="3838" orient="horz"/>
        <p:guide pos="528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9.xml"/><Relationship Id="rId11" Type="http://schemas.openxmlformats.org/officeDocument/2006/relationships/notesMaster" Target="notesMasters/notesMaster1.xml"/><Relationship Id="rId10" Type="http://schemas.openxmlformats.org/officeDocument/2006/relationships/slideMaster" Target="slideMasters/slideMaster6.xml"/><Relationship Id="rId21" Type="http://schemas.openxmlformats.org/officeDocument/2006/relationships/slide" Target="slides/slide10.xml"/><Relationship Id="rId13" Type="http://schemas.openxmlformats.org/officeDocument/2006/relationships/slide" Target="slides/slide2.xml"/><Relationship Id="rId12" Type="http://schemas.openxmlformats.org/officeDocument/2006/relationships/slide" Target="slides/slide1.xml"/><Relationship Id="rId1" Type="http://schemas.openxmlformats.org/officeDocument/2006/relationships/theme" Target="theme/theme6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14" Type="http://schemas.openxmlformats.org/officeDocument/2006/relationships/slide" Target="slides/slide3.xml"/><Relationship Id="rId17" Type="http://schemas.openxmlformats.org/officeDocument/2006/relationships/slide" Target="slides/slide6.xml"/><Relationship Id="rId16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9" Type="http://schemas.openxmlformats.org/officeDocument/2006/relationships/slide" Target="slides/slide8.xml"/><Relationship Id="rId6" Type="http://schemas.openxmlformats.org/officeDocument/2006/relationships/slideMaster" Target="slideMasters/slideMaster2.xml"/><Relationship Id="rId18" Type="http://schemas.openxmlformats.org/officeDocument/2006/relationships/slide" Target="slides/slide7.xml"/><Relationship Id="rId7" Type="http://schemas.openxmlformats.org/officeDocument/2006/relationships/slideMaster" Target="slideMasters/slideMaster3.xml"/><Relationship Id="rId8" Type="http://schemas.openxmlformats.org/officeDocument/2006/relationships/slideMaster" Target="slideMasters/slideMaster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000000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2" y="0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2" y="8685212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US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1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2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3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4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" name="Google Shape;71;p5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6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7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8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9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0:notes"/>
          <p:cNvSpPr/>
          <p:nvPr>
            <p:ph idx="2" type="sldImg"/>
          </p:nvPr>
        </p:nvSpPr>
        <p:spPr>
          <a:xfrm>
            <a:off x="1371600" y="1143000"/>
            <a:ext cx="41148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>
  <p:cSld name="Title Slide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>
  <p:cSld name="Title and Content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End Slide">
  <p:cSld name="End Slide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 with Box">
  <p:cSld name="Title Slide with Box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Aims Slide">
  <p:cSld name="Aims Slide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/>
          <p:nvPr>
            <p:ph idx="1" type="body"/>
          </p:nvPr>
        </p:nvSpPr>
        <p:spPr>
          <a:xfrm>
            <a:off x="628650" y="1127760"/>
            <a:ext cx="7886700" cy="140970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 sz="1665"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Char char="•"/>
              <a:defRPr sz="1480"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5.jp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4" Type="http://schemas.openxmlformats.org/officeDocument/2006/relationships/theme" Target="../theme/theme6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4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image" Target="../media/image3.jp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5.xml"/></Relationships>
</file>

<file path=ppt/slideMasters/_rels/slideMaster4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theme" Target="../theme/theme7.xml"/></Relationships>
</file>

<file path=ppt/slideMasters/_rels/slideMaster5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4.xml"/><Relationship Id="rId4" Type="http://schemas.openxmlformats.org/officeDocument/2006/relationships/theme" Target="../theme/theme1.xml"/></Relationships>
</file>

<file path=ppt/slideMasters/_rels/slideMaster6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5.xml"/><Relationship Id="rId3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1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" name="Google Shape;12;p1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6" name="Google Shape;16;p3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" name="Google Shape;17;p3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523287" y="6196012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5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" name="Google Shape;23;p5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0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7" name="Google Shape;27;p7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/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8"/>
          <p:cNvSpPr/>
          <p:nvPr/>
        </p:nvSpPr>
        <p:spPr>
          <a:xfrm>
            <a:off x="457200" y="438150"/>
            <a:ext cx="8220075" cy="5957887"/>
          </a:xfrm>
          <a:prstGeom prst="roundRect">
            <a:avLst>
              <a:gd fmla="val 572" name="adj"/>
            </a:avLst>
          </a:prstGeom>
          <a:solidFill>
            <a:schemeClr val="lt1">
              <a:alpha val="89803"/>
            </a:schemeClr>
          </a:solidFill>
          <a:ln cap="rnd" cmpd="sng" w="254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30" name="Google Shape;30;p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072437" y="5734050"/>
            <a:ext cx="576262" cy="581025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8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" name="Google Shape;32;p8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1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"/>
          <p:cNvSpPr/>
          <p:nvPr/>
        </p:nvSpPr>
        <p:spPr>
          <a:xfrm>
            <a:off x="503237" y="2930525"/>
            <a:ext cx="8137525" cy="3414712"/>
          </a:xfrm>
          <a:prstGeom prst="roundRect">
            <a:avLst>
              <a:gd fmla="val 1384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6" name="Google Shape;36;p10"/>
          <p:cNvSpPr/>
          <p:nvPr/>
        </p:nvSpPr>
        <p:spPr>
          <a:xfrm>
            <a:off x="503237" y="512762"/>
            <a:ext cx="8137525" cy="2192337"/>
          </a:xfrm>
          <a:prstGeom prst="roundRect">
            <a:avLst>
              <a:gd fmla="val 1384" name="adj"/>
            </a:avLst>
          </a:prstGeom>
          <a:solidFill>
            <a:srgbClr val="FFF9E7"/>
          </a:solidFill>
          <a:ln cap="rnd" cmpd="sng" w="25400">
            <a:solidFill>
              <a:srgbClr val="FEFBDA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300"/>
              <a:buFont typeface="Arial"/>
              <a:buNone/>
            </a:pPr>
            <a:r>
              <a:rPr b="0" i="0" lang="en-US" sz="13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37" name="Google Shape;37;p10"/>
          <p:cNvSpPr txBox="1"/>
          <p:nvPr/>
        </p:nvSpPr>
        <p:spPr>
          <a:xfrm>
            <a:off x="628650" y="30718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Success Criteria</a:t>
            </a:r>
            <a:endParaRPr/>
          </a:p>
        </p:txBody>
      </p:sp>
      <p:sp>
        <p:nvSpPr>
          <p:cNvPr id="38" name="Google Shape;38;p10"/>
          <p:cNvSpPr txBox="1"/>
          <p:nvPr/>
        </p:nvSpPr>
        <p:spPr>
          <a:xfrm>
            <a:off x="628650" y="735012"/>
            <a:ext cx="7886700" cy="539750"/>
          </a:xfrm>
          <a:prstGeom prst="rect">
            <a:avLst/>
          </a:prstGeom>
          <a:noFill/>
          <a:ln>
            <a:noFill/>
          </a:ln>
        </p:spPr>
        <p:txBody>
          <a:bodyPr anchorCtr="1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Aim</a:t>
            </a:r>
            <a:endParaRPr/>
          </a:p>
        </p:txBody>
      </p:sp>
      <p:sp>
        <p:nvSpPr>
          <p:cNvPr id="39" name="Google Shape;39;p10"/>
          <p:cNvSpPr txBox="1"/>
          <p:nvPr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</p:spPr>
        <p:txBody>
          <a:bodyPr anchorCtr="0" anchor="t" bIns="180000" lIns="180000" spcFirstLastPara="1" rIns="252000" wrap="square" tIns="252000">
            <a:noAutofit/>
          </a:bodyPr>
          <a:lstStyle/>
          <a:p>
            <a:pPr indent="-2286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1 Lorem ipsum dolor sit amet, consectetur adipiscing elit.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Statement 2</a:t>
            </a:r>
            <a:endParaRPr/>
          </a:p>
          <a:p>
            <a:pPr indent="-228600" lvl="1" marL="685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Sub statement</a:t>
            </a:r>
            <a:endParaRPr/>
          </a:p>
        </p:txBody>
      </p:sp>
      <p:sp>
        <p:nvSpPr>
          <p:cNvPr id="40" name="Google Shape;40;p10"/>
          <p:cNvSpPr/>
          <p:nvPr>
            <p:ph type="title"/>
          </p:nvPr>
        </p:nvSpPr>
        <p:spPr>
          <a:xfrm>
            <a:off x="490537" y="695325"/>
            <a:ext cx="8162925" cy="1150937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40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1" name="Google Shape;41;p10"/>
          <p:cNvSpPr/>
          <p:nvPr>
            <p:ph idx="1" type="body"/>
          </p:nvPr>
        </p:nvSpPr>
        <p:spPr>
          <a:xfrm>
            <a:off x="490537" y="1957387"/>
            <a:ext cx="8162925" cy="4387850"/>
          </a:xfrm>
          <a:prstGeom prst="roundRect">
            <a:avLst>
              <a:gd fmla="val 558" name="adj"/>
            </a:avLst>
          </a:prstGeom>
          <a:noFill/>
          <a:ln>
            <a:noFill/>
          </a:ln>
        </p:spPr>
        <p:txBody>
          <a:bodyPr anchorCtr="0" anchor="t" bIns="252000" lIns="252000" spcFirstLastPara="1" rIns="252000" wrap="square" tIns="252000">
            <a:noAutofit/>
          </a:bodyPr>
          <a:lstStyle>
            <a:lvl1pPr indent="-3429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2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/>
          <p:nvPr>
            <p:ph type="title"/>
          </p:nvPr>
        </p:nvSpPr>
        <p:spPr>
          <a:xfrm>
            <a:off x="461962" y="76517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A Short History</a:t>
            </a:r>
            <a:b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53" name="Google Shape;53;p13"/>
          <p:cNvSpPr txBox="1"/>
          <p:nvPr/>
        </p:nvSpPr>
        <p:spPr>
          <a:xfrm>
            <a:off x="755650" y="2024062"/>
            <a:ext cx="7413625" cy="227488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noAutofit/>
          </a:bodyPr>
          <a:lstStyle/>
          <a:p>
            <a:pPr indent="-285750" lvl="0" marL="2857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Roman numerals originated in Ancient Rome. They are believed to have come from the ancient Etruscans.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 symbol for “1” probably began as a simple tally mark made in wood or dirt as a way of counting and recording. It would be a very easy mark to make on a wax tablet, too.</a:t>
            </a:r>
            <a:endParaRPr/>
          </a:p>
          <a:p>
            <a:pPr indent="-285750" lvl="0" marL="28575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4"/>
          <p:cNvSpPr/>
          <p:nvPr>
            <p:ph type="title"/>
          </p:nvPr>
        </p:nvSpPr>
        <p:spPr>
          <a:xfrm>
            <a:off x="461962" y="7715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Roman Numerals consist of 7 Letters</a:t>
            </a:r>
            <a:b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59" name="Google Shape;59;p14"/>
          <p:cNvSpPr txBox="1"/>
          <p:nvPr/>
        </p:nvSpPr>
        <p:spPr>
          <a:xfrm>
            <a:off x="833437" y="5329237"/>
            <a:ext cx="7258050" cy="77152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They can be written as capital (XXII) or lower case (xxii) letters.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0" name="Google Shape;60;p14"/>
          <p:cNvGraphicFramePr/>
          <p:nvPr/>
        </p:nvGraphicFramePr>
        <p:xfrm>
          <a:off x="2116137" y="1535112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{E52F1B44-9974-43A0-B807-E2919E910A90}</a:tableStyleId>
              </a:tblPr>
              <a:tblGrid>
                <a:gridCol w="2455850"/>
                <a:gridCol w="2455850"/>
              </a:tblGrid>
              <a:tr h="6413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Roman Numerals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Number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 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</a:tr>
              <a:tr h="4111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L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</a:tr>
              <a:tr h="4111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500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 cap="none" strike="noStrik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1000</a:t>
                      </a:r>
                      <a:endParaRPr/>
                    </a:p>
                  </a:txBody>
                  <a:tcPr marT="45725" marB="45725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5"/>
          <p:cNvSpPr txBox="1"/>
          <p:nvPr/>
        </p:nvSpPr>
        <p:spPr>
          <a:xfrm>
            <a:off x="1547812" y="4476750"/>
            <a:ext cx="3738562" cy="1149350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963D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963D"/>
                </a:solidFill>
                <a:latin typeface="Arial"/>
                <a:ea typeface="Arial"/>
                <a:cs typeface="Arial"/>
                <a:sym typeface="Arial"/>
              </a:rPr>
              <a:t>Subtraction</a:t>
            </a:r>
            <a:r>
              <a:rPr b="0" i="0" lang="en-US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= LEFT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0" sz="1800" u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6" name="Google Shape;66;p15"/>
          <p:cNvGraphicFramePr/>
          <p:nvPr/>
        </p:nvGraphicFramePr>
        <p:xfrm>
          <a:off x="1547812" y="1914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{E52F1B44-9974-43A0-B807-E2919E910A90}</a:tableStyleId>
              </a:tblPr>
              <a:tblGrid>
                <a:gridCol w="2016125"/>
                <a:gridCol w="2016125"/>
                <a:gridCol w="2016125"/>
              </a:tblGrid>
              <a:tr h="6397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 cap="none" strike="noStrik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Number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i="0" sz="1800" u="none">
                        <a:solidFill>
                          <a:srgbClr val="FFFFFF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Equation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Arial"/>
                        <a:buNone/>
                      </a:pPr>
                      <a:r>
                        <a:rPr b="1" i="0" lang="en-US" sz="1800" u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Roman Numerals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i="0" sz="1800" u="none">
                        <a:solidFill>
                          <a:srgbClr val="FFFFFF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accent2"/>
                    </a:solidFill>
                  </a:tcPr>
                </a:tc>
              </a:tr>
              <a:tr h="4111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12 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 + 2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XII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381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 + 2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VII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</a:tr>
              <a:tr h="4111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9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10 - 1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IX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7D9CD"/>
                    </a:solidFill>
                  </a:tcPr>
                </a:tc>
              </a:tr>
              <a:tr h="4095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40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50 - 10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C1C1C"/>
                        </a:buClr>
                        <a:buSzPts val="1800"/>
                        <a:buFont typeface="Arial"/>
                        <a:buNone/>
                      </a:pPr>
                      <a:r>
                        <a:rPr b="0" i="0" lang="en-US" sz="1800" u="none">
                          <a:solidFill>
                            <a:srgbClr val="1C1C1C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XL</a:t>
                      </a:r>
                      <a:endParaRPr/>
                    </a:p>
                  </a:txBody>
                  <a:tcPr marT="45750" marB="45750" marR="91450" marL="91450">
                    <a:lnL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FBEDE8"/>
                    </a:solidFill>
                  </a:tcPr>
                </a:tc>
              </a:tr>
            </a:tbl>
          </a:graphicData>
        </a:graphic>
      </p:graphicFrame>
      <p:sp>
        <p:nvSpPr>
          <p:cNvPr id="67" name="Google Shape;67;p15"/>
          <p:cNvSpPr txBox="1"/>
          <p:nvPr/>
        </p:nvSpPr>
        <p:spPr>
          <a:xfrm>
            <a:off x="3857625" y="4476750"/>
            <a:ext cx="3738562" cy="773112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noAutofit/>
          </a:bodyPr>
          <a:lstStyle/>
          <a:p>
            <a:pPr indent="0" lvl="0" marL="0" marR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Addition</a:t>
            </a:r>
            <a:r>
              <a:rPr b="0" i="0" lang="en-US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 = RIGHT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5"/>
          <p:cNvSpPr/>
          <p:nvPr/>
        </p:nvSpPr>
        <p:spPr>
          <a:xfrm>
            <a:off x="461962" y="765175"/>
            <a:ext cx="8220075" cy="993775"/>
          </a:xfrm>
          <a:prstGeom prst="roundRect">
            <a:avLst>
              <a:gd fmla="val 2082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How to Form the Numbers</a:t>
            </a:r>
            <a:b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/>
        </p:nvSpPr>
        <p:spPr>
          <a:xfrm>
            <a:off x="2493962" y="19351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 =</a:t>
            </a:r>
            <a:endParaRPr/>
          </a:p>
        </p:txBody>
      </p:sp>
      <p:sp>
        <p:nvSpPr>
          <p:cNvPr id="74" name="Google Shape;74;p16"/>
          <p:cNvSpPr txBox="1"/>
          <p:nvPr/>
        </p:nvSpPr>
        <p:spPr>
          <a:xfrm>
            <a:off x="3570287" y="1935162"/>
            <a:ext cx="2003425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 </a:t>
            </a:r>
            <a:r>
              <a:rPr b="0" i="0" lang="en-US" sz="40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+ 3</a:t>
            </a: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</a:t>
            </a:r>
            <a:endParaRPr/>
          </a:p>
        </p:txBody>
      </p:sp>
      <p:sp>
        <p:nvSpPr>
          <p:cNvPr id="75" name="Google Shape;75;p16"/>
          <p:cNvSpPr txBox="1"/>
          <p:nvPr/>
        </p:nvSpPr>
        <p:spPr>
          <a:xfrm>
            <a:off x="5961062" y="16303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16"/>
          <p:cNvSpPr txBox="1"/>
          <p:nvPr/>
        </p:nvSpPr>
        <p:spPr>
          <a:xfrm>
            <a:off x="611346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" name="Google Shape;77;p16"/>
          <p:cNvSpPr txBox="1"/>
          <p:nvPr/>
        </p:nvSpPr>
        <p:spPr>
          <a:xfrm>
            <a:off x="5295900" y="19351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</a:t>
            </a:r>
            <a:r>
              <a:rPr b="0" i="0" lang="en-US" sz="36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III</a:t>
            </a:r>
            <a:endParaRPr/>
          </a:p>
        </p:txBody>
      </p:sp>
      <p:sp>
        <p:nvSpPr>
          <p:cNvPr id="78" name="Google Shape;78;p16"/>
          <p:cNvSpPr txBox="1"/>
          <p:nvPr/>
        </p:nvSpPr>
        <p:spPr>
          <a:xfrm>
            <a:off x="900271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16"/>
          <p:cNvSpPr txBox="1"/>
          <p:nvPr/>
        </p:nvSpPr>
        <p:spPr>
          <a:xfrm>
            <a:off x="4143375" y="1997075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6570662" y="22399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2433637" y="27400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 =</a:t>
            </a:r>
            <a:endParaRPr/>
          </a:p>
        </p:txBody>
      </p:sp>
      <p:sp>
        <p:nvSpPr>
          <p:cNvPr id="82" name="Google Shape;82;p16"/>
          <p:cNvSpPr txBox="1"/>
          <p:nvPr/>
        </p:nvSpPr>
        <p:spPr>
          <a:xfrm>
            <a:off x="3378200" y="2740025"/>
            <a:ext cx="2289175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10 </a:t>
            </a:r>
            <a:r>
              <a:rPr b="0" i="0" lang="en-US" sz="40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+ 9</a:t>
            </a: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</a:t>
            </a:r>
            <a:endParaRPr/>
          </a:p>
        </p:txBody>
      </p:sp>
      <p:sp>
        <p:nvSpPr>
          <p:cNvPr id="83" name="Google Shape;83;p16"/>
          <p:cNvSpPr txBox="1"/>
          <p:nvPr/>
        </p:nvSpPr>
        <p:spPr>
          <a:xfrm>
            <a:off x="5368925" y="27400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b="0" i="0" lang="en-US" sz="36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IX</a:t>
            </a:r>
            <a:endParaRPr/>
          </a:p>
        </p:txBody>
      </p:sp>
      <p:sp>
        <p:nvSpPr>
          <p:cNvPr id="84" name="Google Shape;84;p16"/>
          <p:cNvSpPr txBox="1"/>
          <p:nvPr/>
        </p:nvSpPr>
        <p:spPr>
          <a:xfrm>
            <a:off x="2366962" y="3544887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40 =</a:t>
            </a:r>
            <a:endParaRPr/>
          </a:p>
        </p:txBody>
      </p:sp>
      <p:sp>
        <p:nvSpPr>
          <p:cNvPr id="85" name="Google Shape;85;p16"/>
          <p:cNvSpPr txBox="1"/>
          <p:nvPr/>
        </p:nvSpPr>
        <p:spPr>
          <a:xfrm>
            <a:off x="3744912" y="3544887"/>
            <a:ext cx="227330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50 </a:t>
            </a:r>
            <a:r>
              <a:rPr b="0" i="0" lang="en-US" sz="4000" u="none">
                <a:solidFill>
                  <a:srgbClr val="00963D"/>
                </a:solidFill>
                <a:latin typeface="Arial"/>
                <a:ea typeface="Arial"/>
                <a:cs typeface="Arial"/>
                <a:sym typeface="Arial"/>
              </a:rPr>
              <a:t>- 10 </a:t>
            </a: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</a:t>
            </a:r>
            <a:endParaRPr/>
          </a:p>
        </p:txBody>
      </p:sp>
      <p:sp>
        <p:nvSpPr>
          <p:cNvPr id="86" name="Google Shape;86;p16"/>
          <p:cNvSpPr txBox="1"/>
          <p:nvPr/>
        </p:nvSpPr>
        <p:spPr>
          <a:xfrm>
            <a:off x="5842000" y="3544887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63D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rgbClr val="00963D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</a:t>
            </a:r>
            <a:endParaRPr/>
          </a:p>
        </p:txBody>
      </p:sp>
      <p:sp>
        <p:nvSpPr>
          <p:cNvPr id="87" name="Google Shape;87;p16"/>
          <p:cNvSpPr txBox="1"/>
          <p:nvPr/>
        </p:nvSpPr>
        <p:spPr>
          <a:xfrm>
            <a:off x="2325687" y="4427537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90 =</a:t>
            </a:r>
            <a:endParaRPr/>
          </a:p>
        </p:txBody>
      </p:sp>
      <p:sp>
        <p:nvSpPr>
          <p:cNvPr id="88" name="Google Shape;88;p16"/>
          <p:cNvSpPr txBox="1"/>
          <p:nvPr/>
        </p:nvSpPr>
        <p:spPr>
          <a:xfrm>
            <a:off x="3498850" y="4427537"/>
            <a:ext cx="2519362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100 </a:t>
            </a:r>
            <a:r>
              <a:rPr b="0" i="0" lang="en-US" sz="4000" u="none">
                <a:solidFill>
                  <a:srgbClr val="00963D"/>
                </a:solidFill>
                <a:latin typeface="Arial"/>
                <a:ea typeface="Arial"/>
                <a:cs typeface="Arial"/>
                <a:sym typeface="Arial"/>
              </a:rPr>
              <a:t>- 10 </a:t>
            </a: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</a:t>
            </a:r>
            <a:endParaRPr/>
          </a:p>
        </p:txBody>
      </p:sp>
      <p:sp>
        <p:nvSpPr>
          <p:cNvPr id="89" name="Google Shape;89;p16"/>
          <p:cNvSpPr txBox="1"/>
          <p:nvPr/>
        </p:nvSpPr>
        <p:spPr>
          <a:xfrm>
            <a:off x="5819775" y="4427537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63D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rgbClr val="00963D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/>
          </a:p>
        </p:txBody>
      </p:sp>
      <p:sp>
        <p:nvSpPr>
          <p:cNvPr id="90" name="Google Shape;90;p16"/>
          <p:cNvSpPr/>
          <p:nvPr>
            <p:ph type="title"/>
          </p:nvPr>
        </p:nvSpPr>
        <p:spPr>
          <a:xfrm>
            <a:off x="461962" y="76517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Examples</a:t>
            </a:r>
            <a:b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7"/>
          <p:cNvSpPr txBox="1"/>
          <p:nvPr/>
        </p:nvSpPr>
        <p:spPr>
          <a:xfrm>
            <a:off x="2493962" y="19351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 =</a:t>
            </a:r>
            <a:endParaRPr/>
          </a:p>
        </p:txBody>
      </p:sp>
      <p:sp>
        <p:nvSpPr>
          <p:cNvPr id="96" name="Google Shape;96;p17"/>
          <p:cNvSpPr txBox="1"/>
          <p:nvPr/>
        </p:nvSpPr>
        <p:spPr>
          <a:xfrm>
            <a:off x="3570287" y="1935162"/>
            <a:ext cx="2003425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 </a:t>
            </a:r>
            <a:r>
              <a:rPr b="0" i="0" lang="en-US" sz="40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+ 1</a:t>
            </a: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</a:t>
            </a:r>
            <a:endParaRPr/>
          </a:p>
        </p:txBody>
      </p:sp>
      <p:sp>
        <p:nvSpPr>
          <p:cNvPr id="97" name="Google Shape;97;p17"/>
          <p:cNvSpPr txBox="1"/>
          <p:nvPr/>
        </p:nvSpPr>
        <p:spPr>
          <a:xfrm>
            <a:off x="5961062" y="16303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7"/>
          <p:cNvSpPr txBox="1"/>
          <p:nvPr/>
        </p:nvSpPr>
        <p:spPr>
          <a:xfrm>
            <a:off x="611346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7"/>
          <p:cNvSpPr txBox="1"/>
          <p:nvPr/>
        </p:nvSpPr>
        <p:spPr>
          <a:xfrm>
            <a:off x="5295900" y="19351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</a:t>
            </a:r>
            <a:r>
              <a:rPr b="0" i="0" lang="en-US" sz="36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endParaRPr/>
          </a:p>
        </p:txBody>
      </p:sp>
      <p:sp>
        <p:nvSpPr>
          <p:cNvPr id="100" name="Google Shape;100;p17"/>
          <p:cNvSpPr txBox="1"/>
          <p:nvPr/>
        </p:nvSpPr>
        <p:spPr>
          <a:xfrm>
            <a:off x="900271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7"/>
          <p:cNvSpPr txBox="1"/>
          <p:nvPr/>
        </p:nvSpPr>
        <p:spPr>
          <a:xfrm>
            <a:off x="4143375" y="1997075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7"/>
          <p:cNvSpPr txBox="1"/>
          <p:nvPr/>
        </p:nvSpPr>
        <p:spPr>
          <a:xfrm>
            <a:off x="6570662" y="22399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7"/>
          <p:cNvSpPr txBox="1"/>
          <p:nvPr/>
        </p:nvSpPr>
        <p:spPr>
          <a:xfrm>
            <a:off x="2433637" y="27400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 =</a:t>
            </a:r>
            <a:endParaRPr/>
          </a:p>
        </p:txBody>
      </p:sp>
      <p:sp>
        <p:nvSpPr>
          <p:cNvPr id="104" name="Google Shape;104;p17"/>
          <p:cNvSpPr txBox="1"/>
          <p:nvPr/>
        </p:nvSpPr>
        <p:spPr>
          <a:xfrm>
            <a:off x="3378200" y="2740025"/>
            <a:ext cx="2289175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10 </a:t>
            </a:r>
            <a:r>
              <a:rPr b="0" i="0" lang="en-US" sz="40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+ 7</a:t>
            </a: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=</a:t>
            </a:r>
            <a:endParaRPr/>
          </a:p>
        </p:txBody>
      </p:sp>
      <p:sp>
        <p:nvSpPr>
          <p:cNvPr id="105" name="Google Shape;105;p17"/>
          <p:cNvSpPr txBox="1"/>
          <p:nvPr/>
        </p:nvSpPr>
        <p:spPr>
          <a:xfrm>
            <a:off x="5368925" y="27400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</a:t>
            </a:r>
            <a:r>
              <a:rPr b="0" i="0" lang="en-US" sz="36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VII</a:t>
            </a:r>
            <a:endParaRPr/>
          </a:p>
        </p:txBody>
      </p:sp>
      <p:sp>
        <p:nvSpPr>
          <p:cNvPr id="106" name="Google Shape;106;p17"/>
          <p:cNvSpPr txBox="1"/>
          <p:nvPr/>
        </p:nvSpPr>
        <p:spPr>
          <a:xfrm>
            <a:off x="2366962" y="3544887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29 =</a:t>
            </a:r>
            <a:endParaRPr/>
          </a:p>
        </p:txBody>
      </p:sp>
      <p:sp>
        <p:nvSpPr>
          <p:cNvPr id="107" name="Google Shape;107;p17"/>
          <p:cNvSpPr txBox="1"/>
          <p:nvPr/>
        </p:nvSpPr>
        <p:spPr>
          <a:xfrm>
            <a:off x="3387725" y="3544887"/>
            <a:ext cx="2474912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 </a:t>
            </a:r>
            <a:r>
              <a:rPr b="0" i="0" lang="en-US" sz="40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+ 9 </a:t>
            </a: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</a:t>
            </a:r>
            <a:endParaRPr/>
          </a:p>
        </p:txBody>
      </p:sp>
      <p:sp>
        <p:nvSpPr>
          <p:cNvPr id="108" name="Google Shape;108;p17"/>
          <p:cNvSpPr txBox="1"/>
          <p:nvPr/>
        </p:nvSpPr>
        <p:spPr>
          <a:xfrm>
            <a:off x="5667375" y="3544887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XX</a:t>
            </a:r>
            <a:r>
              <a:rPr b="0" i="0" lang="en-US" sz="36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IX</a:t>
            </a:r>
            <a:endParaRPr/>
          </a:p>
        </p:txBody>
      </p:sp>
      <p:sp>
        <p:nvSpPr>
          <p:cNvPr id="109" name="Google Shape;109;p17"/>
          <p:cNvSpPr txBox="1"/>
          <p:nvPr/>
        </p:nvSpPr>
        <p:spPr>
          <a:xfrm>
            <a:off x="2325687" y="4427537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30 =</a:t>
            </a:r>
            <a:endParaRPr/>
          </a:p>
        </p:txBody>
      </p:sp>
      <p:sp>
        <p:nvSpPr>
          <p:cNvPr id="110" name="Google Shape;110;p17"/>
          <p:cNvSpPr txBox="1"/>
          <p:nvPr/>
        </p:nvSpPr>
        <p:spPr>
          <a:xfrm>
            <a:off x="3387725" y="4427537"/>
            <a:ext cx="3571875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b="0" i="0" lang="en-US" sz="40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 + 10 + 10 =</a:t>
            </a:r>
            <a:endParaRPr/>
          </a:p>
        </p:txBody>
      </p:sp>
      <p:sp>
        <p:nvSpPr>
          <p:cNvPr id="111" name="Google Shape;111;p17"/>
          <p:cNvSpPr txBox="1"/>
          <p:nvPr/>
        </p:nvSpPr>
        <p:spPr>
          <a:xfrm>
            <a:off x="6710362" y="4427537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XXX</a:t>
            </a:r>
            <a:endParaRPr/>
          </a:p>
        </p:txBody>
      </p:sp>
      <p:sp>
        <p:nvSpPr>
          <p:cNvPr id="112" name="Google Shape;112;p17"/>
          <p:cNvSpPr/>
          <p:nvPr>
            <p:ph type="title"/>
          </p:nvPr>
        </p:nvSpPr>
        <p:spPr>
          <a:xfrm>
            <a:off x="461962" y="776287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Now try these:</a:t>
            </a:r>
            <a:b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8"/>
          <p:cNvSpPr txBox="1"/>
          <p:nvPr/>
        </p:nvSpPr>
        <p:spPr>
          <a:xfrm>
            <a:off x="2590800" y="1936750"/>
            <a:ext cx="1725612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8"/>
          <p:cNvSpPr txBox="1"/>
          <p:nvPr/>
        </p:nvSpPr>
        <p:spPr>
          <a:xfrm>
            <a:off x="2590800" y="2754312"/>
            <a:ext cx="1725612" cy="725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8"/>
          <p:cNvSpPr txBox="1"/>
          <p:nvPr/>
        </p:nvSpPr>
        <p:spPr>
          <a:xfrm>
            <a:off x="2590800" y="3571875"/>
            <a:ext cx="1714500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0" name="Google Shape;120;p18"/>
          <p:cNvSpPr txBox="1"/>
          <p:nvPr/>
        </p:nvSpPr>
        <p:spPr>
          <a:xfrm>
            <a:off x="2590800" y="4397375"/>
            <a:ext cx="1727200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18"/>
          <p:cNvSpPr txBox="1"/>
          <p:nvPr/>
        </p:nvSpPr>
        <p:spPr>
          <a:xfrm>
            <a:off x="6067425" y="1901825"/>
            <a:ext cx="1666875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18"/>
          <p:cNvSpPr txBox="1"/>
          <p:nvPr/>
        </p:nvSpPr>
        <p:spPr>
          <a:xfrm>
            <a:off x="6067425" y="2700337"/>
            <a:ext cx="1682750" cy="725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8"/>
          <p:cNvSpPr txBox="1"/>
          <p:nvPr/>
        </p:nvSpPr>
        <p:spPr>
          <a:xfrm>
            <a:off x="6067425" y="3517900"/>
            <a:ext cx="1681162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8"/>
          <p:cNvSpPr txBox="1"/>
          <p:nvPr/>
        </p:nvSpPr>
        <p:spPr>
          <a:xfrm>
            <a:off x="6067425" y="4313237"/>
            <a:ext cx="1681162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18"/>
          <p:cNvSpPr txBox="1"/>
          <p:nvPr/>
        </p:nvSpPr>
        <p:spPr>
          <a:xfrm>
            <a:off x="1519237" y="19351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 =</a:t>
            </a:r>
            <a:endParaRPr/>
          </a:p>
        </p:txBody>
      </p:sp>
      <p:sp>
        <p:nvSpPr>
          <p:cNvPr id="126" name="Google Shape;126;p18"/>
          <p:cNvSpPr txBox="1"/>
          <p:nvPr/>
        </p:nvSpPr>
        <p:spPr>
          <a:xfrm>
            <a:off x="5961062" y="16303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18"/>
          <p:cNvSpPr txBox="1"/>
          <p:nvPr/>
        </p:nvSpPr>
        <p:spPr>
          <a:xfrm>
            <a:off x="611346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18"/>
          <p:cNvSpPr txBox="1"/>
          <p:nvPr/>
        </p:nvSpPr>
        <p:spPr>
          <a:xfrm>
            <a:off x="2589212" y="19351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XV</a:t>
            </a:r>
            <a:endParaRPr/>
          </a:p>
        </p:txBody>
      </p:sp>
      <p:sp>
        <p:nvSpPr>
          <p:cNvPr id="129" name="Google Shape;129;p18"/>
          <p:cNvSpPr txBox="1"/>
          <p:nvPr/>
        </p:nvSpPr>
        <p:spPr>
          <a:xfrm>
            <a:off x="900271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8"/>
          <p:cNvSpPr txBox="1"/>
          <p:nvPr/>
        </p:nvSpPr>
        <p:spPr>
          <a:xfrm>
            <a:off x="4305300" y="19986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18"/>
          <p:cNvSpPr txBox="1"/>
          <p:nvPr/>
        </p:nvSpPr>
        <p:spPr>
          <a:xfrm>
            <a:off x="6570662" y="22399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18"/>
          <p:cNvSpPr txBox="1"/>
          <p:nvPr/>
        </p:nvSpPr>
        <p:spPr>
          <a:xfrm>
            <a:off x="1519237" y="27400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 =</a:t>
            </a:r>
            <a:endParaRPr/>
          </a:p>
        </p:txBody>
      </p:sp>
      <p:sp>
        <p:nvSpPr>
          <p:cNvPr id="133" name="Google Shape;133;p18"/>
          <p:cNvSpPr txBox="1"/>
          <p:nvPr/>
        </p:nvSpPr>
        <p:spPr>
          <a:xfrm>
            <a:off x="2589212" y="27527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XXI</a:t>
            </a:r>
            <a:endParaRPr/>
          </a:p>
        </p:txBody>
      </p:sp>
      <p:sp>
        <p:nvSpPr>
          <p:cNvPr id="134" name="Google Shape;134;p18"/>
          <p:cNvSpPr txBox="1"/>
          <p:nvPr/>
        </p:nvSpPr>
        <p:spPr>
          <a:xfrm>
            <a:off x="1519237" y="3544887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26 =</a:t>
            </a:r>
            <a:endParaRPr/>
          </a:p>
        </p:txBody>
      </p:sp>
      <p:sp>
        <p:nvSpPr>
          <p:cNvPr id="135" name="Google Shape;135;p18"/>
          <p:cNvSpPr txBox="1"/>
          <p:nvPr/>
        </p:nvSpPr>
        <p:spPr>
          <a:xfrm>
            <a:off x="2589212" y="3570287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XXVI</a:t>
            </a:r>
            <a:endParaRPr/>
          </a:p>
        </p:txBody>
      </p:sp>
      <p:sp>
        <p:nvSpPr>
          <p:cNvPr id="136" name="Google Shape;136;p18"/>
          <p:cNvSpPr txBox="1"/>
          <p:nvPr/>
        </p:nvSpPr>
        <p:spPr>
          <a:xfrm>
            <a:off x="1519237" y="4427537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33 =</a:t>
            </a:r>
            <a:endParaRPr/>
          </a:p>
        </p:txBody>
      </p:sp>
      <p:sp>
        <p:nvSpPr>
          <p:cNvPr id="137" name="Google Shape;137;p18"/>
          <p:cNvSpPr txBox="1"/>
          <p:nvPr/>
        </p:nvSpPr>
        <p:spPr>
          <a:xfrm>
            <a:off x="2589212" y="4395787"/>
            <a:ext cx="172720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XXXIII</a:t>
            </a:r>
            <a:endParaRPr/>
          </a:p>
        </p:txBody>
      </p:sp>
      <p:sp>
        <p:nvSpPr>
          <p:cNvPr id="138" name="Google Shape;138;p18"/>
          <p:cNvSpPr/>
          <p:nvPr>
            <p:ph type="title"/>
          </p:nvPr>
        </p:nvSpPr>
        <p:spPr>
          <a:xfrm>
            <a:off x="461962" y="77152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Now try these:</a:t>
            </a:r>
            <a:b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39" name="Google Shape;139;p18"/>
          <p:cNvSpPr txBox="1"/>
          <p:nvPr/>
        </p:nvSpPr>
        <p:spPr>
          <a:xfrm>
            <a:off x="4897437" y="18843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35 =</a:t>
            </a:r>
            <a:endParaRPr/>
          </a:p>
        </p:txBody>
      </p:sp>
      <p:sp>
        <p:nvSpPr>
          <p:cNvPr id="140" name="Google Shape;140;p18"/>
          <p:cNvSpPr txBox="1"/>
          <p:nvPr/>
        </p:nvSpPr>
        <p:spPr>
          <a:xfrm>
            <a:off x="6065837" y="1900237"/>
            <a:ext cx="1666875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XXXV</a:t>
            </a:r>
            <a:endParaRPr/>
          </a:p>
        </p:txBody>
      </p:sp>
      <p:sp>
        <p:nvSpPr>
          <p:cNvPr id="141" name="Google Shape;141;p18"/>
          <p:cNvSpPr txBox="1"/>
          <p:nvPr/>
        </p:nvSpPr>
        <p:spPr>
          <a:xfrm>
            <a:off x="4897437" y="26892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46 =</a:t>
            </a:r>
            <a:endParaRPr/>
          </a:p>
        </p:txBody>
      </p:sp>
      <p:sp>
        <p:nvSpPr>
          <p:cNvPr id="142" name="Google Shape;142;p18"/>
          <p:cNvSpPr txBox="1"/>
          <p:nvPr/>
        </p:nvSpPr>
        <p:spPr>
          <a:xfrm>
            <a:off x="6065837" y="2698750"/>
            <a:ext cx="16827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XLVI</a:t>
            </a:r>
            <a:endParaRPr/>
          </a:p>
        </p:txBody>
      </p:sp>
      <p:sp>
        <p:nvSpPr>
          <p:cNvPr id="143" name="Google Shape;143;p18"/>
          <p:cNvSpPr txBox="1"/>
          <p:nvPr/>
        </p:nvSpPr>
        <p:spPr>
          <a:xfrm>
            <a:off x="4897437" y="3494087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49 =</a:t>
            </a:r>
            <a:endParaRPr/>
          </a:p>
        </p:txBody>
      </p:sp>
      <p:sp>
        <p:nvSpPr>
          <p:cNvPr id="144" name="Google Shape;144;p18"/>
          <p:cNvSpPr txBox="1"/>
          <p:nvPr/>
        </p:nvSpPr>
        <p:spPr>
          <a:xfrm>
            <a:off x="6065837" y="351631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XLIX</a:t>
            </a:r>
            <a:endParaRPr/>
          </a:p>
        </p:txBody>
      </p:sp>
      <p:sp>
        <p:nvSpPr>
          <p:cNvPr id="145" name="Google Shape;145;p18"/>
          <p:cNvSpPr txBox="1"/>
          <p:nvPr/>
        </p:nvSpPr>
        <p:spPr>
          <a:xfrm>
            <a:off x="4897437" y="4376737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50 =</a:t>
            </a:r>
            <a:endParaRPr/>
          </a:p>
        </p:txBody>
      </p:sp>
      <p:sp>
        <p:nvSpPr>
          <p:cNvPr id="146" name="Google Shape;146;p18"/>
          <p:cNvSpPr txBox="1"/>
          <p:nvPr/>
        </p:nvSpPr>
        <p:spPr>
          <a:xfrm>
            <a:off x="6065837" y="4311650"/>
            <a:ext cx="172720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9"/>
          <p:cNvSpPr txBox="1"/>
          <p:nvPr/>
        </p:nvSpPr>
        <p:spPr>
          <a:xfrm>
            <a:off x="6064250" y="1898650"/>
            <a:ext cx="1682750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9"/>
          <p:cNvSpPr txBox="1"/>
          <p:nvPr/>
        </p:nvSpPr>
        <p:spPr>
          <a:xfrm>
            <a:off x="2587625" y="1933575"/>
            <a:ext cx="1771650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19"/>
          <p:cNvSpPr txBox="1"/>
          <p:nvPr/>
        </p:nvSpPr>
        <p:spPr>
          <a:xfrm>
            <a:off x="2587625" y="2751137"/>
            <a:ext cx="1771650" cy="725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>
            <a:off x="2587625" y="3568700"/>
            <a:ext cx="1771650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19"/>
          <p:cNvSpPr txBox="1"/>
          <p:nvPr/>
        </p:nvSpPr>
        <p:spPr>
          <a:xfrm>
            <a:off x="6064250" y="2697162"/>
            <a:ext cx="1682750" cy="725487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9"/>
          <p:cNvSpPr txBox="1"/>
          <p:nvPr/>
        </p:nvSpPr>
        <p:spPr>
          <a:xfrm>
            <a:off x="6064250" y="3514725"/>
            <a:ext cx="1682750" cy="723900"/>
          </a:xfrm>
          <a:prstGeom prst="rect">
            <a:avLst/>
          </a:prstGeom>
          <a:solidFill>
            <a:schemeClr val="lt1"/>
          </a:solidFill>
          <a:ln cap="flat" cmpd="sng" w="12700">
            <a:solidFill>
              <a:srgbClr val="E6C734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19"/>
          <p:cNvSpPr txBox="1"/>
          <p:nvPr/>
        </p:nvSpPr>
        <p:spPr>
          <a:xfrm>
            <a:off x="611346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9"/>
          <p:cNvSpPr txBox="1"/>
          <p:nvPr/>
        </p:nvSpPr>
        <p:spPr>
          <a:xfrm>
            <a:off x="1519237" y="19351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70 =</a:t>
            </a:r>
            <a:endParaRPr/>
          </a:p>
        </p:txBody>
      </p:sp>
      <p:sp>
        <p:nvSpPr>
          <p:cNvPr id="159" name="Google Shape;159;p19"/>
          <p:cNvSpPr txBox="1"/>
          <p:nvPr/>
        </p:nvSpPr>
        <p:spPr>
          <a:xfrm>
            <a:off x="5961062" y="16303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p19"/>
          <p:cNvSpPr txBox="1"/>
          <p:nvPr/>
        </p:nvSpPr>
        <p:spPr>
          <a:xfrm>
            <a:off x="2589212" y="1935162"/>
            <a:ext cx="190500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19"/>
          <p:cNvSpPr txBox="1"/>
          <p:nvPr/>
        </p:nvSpPr>
        <p:spPr>
          <a:xfrm>
            <a:off x="900271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19"/>
          <p:cNvSpPr txBox="1"/>
          <p:nvPr/>
        </p:nvSpPr>
        <p:spPr>
          <a:xfrm>
            <a:off x="4305300" y="19986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19"/>
          <p:cNvSpPr txBox="1"/>
          <p:nvPr/>
        </p:nvSpPr>
        <p:spPr>
          <a:xfrm>
            <a:off x="6570662" y="22399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p19"/>
          <p:cNvSpPr txBox="1"/>
          <p:nvPr/>
        </p:nvSpPr>
        <p:spPr>
          <a:xfrm>
            <a:off x="1519237" y="27400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83 =</a:t>
            </a:r>
            <a:endParaRPr/>
          </a:p>
        </p:txBody>
      </p:sp>
      <p:sp>
        <p:nvSpPr>
          <p:cNvPr id="165" name="Google Shape;165;p19"/>
          <p:cNvSpPr txBox="1"/>
          <p:nvPr/>
        </p:nvSpPr>
        <p:spPr>
          <a:xfrm>
            <a:off x="2589212" y="2752725"/>
            <a:ext cx="1885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9"/>
          <p:cNvSpPr txBox="1"/>
          <p:nvPr/>
        </p:nvSpPr>
        <p:spPr>
          <a:xfrm>
            <a:off x="1519237" y="3544887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90 =</a:t>
            </a:r>
            <a:endParaRPr/>
          </a:p>
        </p:txBody>
      </p:sp>
      <p:sp>
        <p:nvSpPr>
          <p:cNvPr id="167" name="Google Shape;167;p19"/>
          <p:cNvSpPr txBox="1"/>
          <p:nvPr/>
        </p:nvSpPr>
        <p:spPr>
          <a:xfrm>
            <a:off x="2589212" y="3570287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19"/>
          <p:cNvSpPr/>
          <p:nvPr>
            <p:ph type="title"/>
          </p:nvPr>
        </p:nvSpPr>
        <p:spPr>
          <a:xfrm>
            <a:off x="517525" y="768350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Now try these:</a:t>
            </a:r>
            <a:b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69" name="Google Shape;169;p19"/>
          <p:cNvSpPr txBox="1"/>
          <p:nvPr/>
        </p:nvSpPr>
        <p:spPr>
          <a:xfrm>
            <a:off x="4897437" y="18843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80=</a:t>
            </a:r>
            <a:endParaRPr/>
          </a:p>
        </p:txBody>
      </p:sp>
      <p:sp>
        <p:nvSpPr>
          <p:cNvPr id="170" name="Google Shape;170;p19"/>
          <p:cNvSpPr txBox="1"/>
          <p:nvPr/>
        </p:nvSpPr>
        <p:spPr>
          <a:xfrm>
            <a:off x="6065837" y="1900237"/>
            <a:ext cx="1666875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19"/>
          <p:cNvSpPr txBox="1"/>
          <p:nvPr/>
        </p:nvSpPr>
        <p:spPr>
          <a:xfrm>
            <a:off x="4897437" y="2689225"/>
            <a:ext cx="12509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89 =</a:t>
            </a:r>
            <a:endParaRPr/>
          </a:p>
        </p:txBody>
      </p:sp>
      <p:sp>
        <p:nvSpPr>
          <p:cNvPr id="172" name="Google Shape;172;p19"/>
          <p:cNvSpPr txBox="1"/>
          <p:nvPr/>
        </p:nvSpPr>
        <p:spPr>
          <a:xfrm>
            <a:off x="6065837" y="2698750"/>
            <a:ext cx="16827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LXXXIX</a:t>
            </a:r>
            <a:endParaRPr/>
          </a:p>
        </p:txBody>
      </p:sp>
      <p:sp>
        <p:nvSpPr>
          <p:cNvPr id="173" name="Google Shape;173;p19"/>
          <p:cNvSpPr txBox="1"/>
          <p:nvPr/>
        </p:nvSpPr>
        <p:spPr>
          <a:xfrm>
            <a:off x="4627562" y="3494087"/>
            <a:ext cx="1520825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100 =</a:t>
            </a:r>
            <a:endParaRPr/>
          </a:p>
        </p:txBody>
      </p:sp>
      <p:sp>
        <p:nvSpPr>
          <p:cNvPr id="174" name="Google Shape;174;p19"/>
          <p:cNvSpPr txBox="1"/>
          <p:nvPr/>
        </p:nvSpPr>
        <p:spPr>
          <a:xfrm>
            <a:off x="6065837" y="351631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19"/>
          <p:cNvSpPr txBox="1"/>
          <p:nvPr/>
        </p:nvSpPr>
        <p:spPr>
          <a:xfrm>
            <a:off x="2586037" y="1920875"/>
            <a:ext cx="1773237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19"/>
          <p:cNvSpPr txBox="1"/>
          <p:nvPr/>
        </p:nvSpPr>
        <p:spPr>
          <a:xfrm>
            <a:off x="6138862" y="1908175"/>
            <a:ext cx="16827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LXXX</a:t>
            </a:r>
            <a:endParaRPr/>
          </a:p>
        </p:txBody>
      </p:sp>
      <p:sp>
        <p:nvSpPr>
          <p:cNvPr id="177" name="Google Shape;177;p19"/>
          <p:cNvSpPr txBox="1"/>
          <p:nvPr/>
        </p:nvSpPr>
        <p:spPr>
          <a:xfrm>
            <a:off x="2701925" y="1908175"/>
            <a:ext cx="17716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LXX</a:t>
            </a:r>
            <a:endParaRPr/>
          </a:p>
        </p:txBody>
      </p:sp>
      <p:sp>
        <p:nvSpPr>
          <p:cNvPr id="178" name="Google Shape;178;p19"/>
          <p:cNvSpPr txBox="1"/>
          <p:nvPr/>
        </p:nvSpPr>
        <p:spPr>
          <a:xfrm>
            <a:off x="2719387" y="2746375"/>
            <a:ext cx="17716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LXXXIII</a:t>
            </a:r>
            <a:endParaRPr/>
          </a:p>
        </p:txBody>
      </p:sp>
      <p:sp>
        <p:nvSpPr>
          <p:cNvPr id="179" name="Google Shape;179;p19"/>
          <p:cNvSpPr txBox="1"/>
          <p:nvPr/>
        </p:nvSpPr>
        <p:spPr>
          <a:xfrm>
            <a:off x="2719387" y="3562350"/>
            <a:ext cx="17716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XC</a:t>
            </a:r>
            <a:endParaRPr/>
          </a:p>
        </p:txBody>
      </p:sp>
      <p:sp>
        <p:nvSpPr>
          <p:cNvPr id="180" name="Google Shape;180;p19"/>
          <p:cNvSpPr txBox="1"/>
          <p:nvPr/>
        </p:nvSpPr>
        <p:spPr>
          <a:xfrm>
            <a:off x="6216650" y="2849562"/>
            <a:ext cx="1682750" cy="72548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19"/>
          <p:cNvSpPr txBox="1"/>
          <p:nvPr/>
        </p:nvSpPr>
        <p:spPr>
          <a:xfrm>
            <a:off x="6138862" y="3536950"/>
            <a:ext cx="16827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b="0" i="0" lang="en-US" sz="360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"/>
          <p:cNvSpPr txBox="1"/>
          <p:nvPr/>
        </p:nvSpPr>
        <p:spPr>
          <a:xfrm>
            <a:off x="5961062" y="16303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Google Shape;187;p20"/>
          <p:cNvSpPr txBox="1"/>
          <p:nvPr/>
        </p:nvSpPr>
        <p:spPr>
          <a:xfrm>
            <a:off x="611346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20"/>
          <p:cNvSpPr txBox="1"/>
          <p:nvPr/>
        </p:nvSpPr>
        <p:spPr>
          <a:xfrm>
            <a:off x="9002712" y="17827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0"/>
          <p:cNvSpPr txBox="1"/>
          <p:nvPr/>
        </p:nvSpPr>
        <p:spPr>
          <a:xfrm>
            <a:off x="4305300" y="19986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0"/>
          <p:cNvSpPr txBox="1"/>
          <p:nvPr/>
        </p:nvSpPr>
        <p:spPr>
          <a:xfrm>
            <a:off x="6570662" y="2239962"/>
            <a:ext cx="1250950" cy="72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0"/>
          <p:cNvSpPr/>
          <p:nvPr>
            <p:ph type="title"/>
          </p:nvPr>
        </p:nvSpPr>
        <p:spPr>
          <a:xfrm>
            <a:off x="461962" y="765175"/>
            <a:ext cx="8220075" cy="993775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1" anchor="ctr" bIns="252000" lIns="252000" spcFirstLastPara="1" rIns="252000" wrap="square" tIns="2520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3200"/>
              <a:buFont typeface="Arial"/>
              <a:buNone/>
            </a:pPr>
            <a: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Final Challenge!</a:t>
            </a:r>
            <a:br>
              <a:rPr b="0" i="0" lang="en-US" sz="32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92" name="Google Shape;192;p20"/>
          <p:cNvSpPr txBox="1"/>
          <p:nvPr/>
        </p:nvSpPr>
        <p:spPr>
          <a:xfrm>
            <a:off x="942975" y="2236787"/>
            <a:ext cx="7258050" cy="771525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Now try to convert today’s day (_ /_ /_) to Roman numerals.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20"/>
          <p:cNvSpPr txBox="1"/>
          <p:nvPr/>
        </p:nvSpPr>
        <p:spPr>
          <a:xfrm>
            <a:off x="3055937" y="3709987"/>
            <a:ext cx="3214687" cy="1049337"/>
          </a:xfrm>
          <a:prstGeom prst="rect">
            <a:avLst/>
          </a:prstGeom>
          <a:noFill/>
          <a:ln>
            <a:noFill/>
          </a:ln>
        </p:spPr>
        <p:txBody>
          <a:bodyPr anchorCtr="0" anchor="t" bIns="72000" lIns="0" spcFirstLastPara="1" rIns="0" wrap="square" tIns="720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2800"/>
              <a:buFont typeface="Arial"/>
              <a:buNone/>
            </a:pPr>
            <a:r>
              <a:rPr b="0" i="0" lang="en-US" sz="2800" u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rPr>
              <a:t>Well done!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800" u="none">
              <a:solidFill>
                <a:srgbClr val="1C1C1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2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4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3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5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1_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