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446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1785"/>
            </a:lvl1pPr>
            <a:lvl2pPr marL="339983" indent="0" algn="ctr">
              <a:buNone/>
              <a:defRPr sz="1487"/>
            </a:lvl2pPr>
            <a:lvl3pPr marL="679966" indent="0" algn="ctr">
              <a:buNone/>
              <a:defRPr sz="1338"/>
            </a:lvl3pPr>
            <a:lvl4pPr marL="1019948" indent="0" algn="ctr">
              <a:buNone/>
              <a:defRPr sz="1190"/>
            </a:lvl4pPr>
            <a:lvl5pPr marL="1359931" indent="0" algn="ctr">
              <a:buNone/>
              <a:defRPr sz="1190"/>
            </a:lvl5pPr>
            <a:lvl6pPr marL="1699914" indent="0" algn="ctr">
              <a:buNone/>
              <a:defRPr sz="1190"/>
            </a:lvl6pPr>
            <a:lvl7pPr marL="2039897" indent="0" algn="ctr">
              <a:buNone/>
              <a:defRPr sz="1190"/>
            </a:lvl7pPr>
            <a:lvl8pPr marL="2379879" indent="0" algn="ctr">
              <a:buNone/>
              <a:defRPr sz="1190"/>
            </a:lvl8pPr>
            <a:lvl9pPr marL="2719862" indent="0" algn="ctr">
              <a:buNone/>
              <a:defRPr sz="119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3A497-279E-4FF5-A8F9-00A1047A8CDC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46C85-7BD6-4C71-8CD0-D3D5EC38B8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577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DC85A-1B55-43AA-9260-CDBCB6E789A7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EE338-1365-431D-B1B8-71875FA9BA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175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446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1785">
                <a:solidFill>
                  <a:schemeClr val="tx1">
                    <a:tint val="75000"/>
                  </a:schemeClr>
                </a:solidFill>
              </a:defRPr>
            </a:lvl1pPr>
            <a:lvl2pPr marL="339983" indent="0">
              <a:buNone/>
              <a:defRPr sz="1487">
                <a:solidFill>
                  <a:schemeClr val="tx1">
                    <a:tint val="75000"/>
                  </a:schemeClr>
                </a:solidFill>
              </a:defRPr>
            </a:lvl2pPr>
            <a:lvl3pPr marL="679966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3pPr>
            <a:lvl4pPr marL="1019948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4pPr>
            <a:lvl5pPr marL="1359931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5pPr>
            <a:lvl6pPr marL="1699914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6pPr>
            <a:lvl7pPr marL="2039897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7pPr>
            <a:lvl8pPr marL="2379879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8pPr>
            <a:lvl9pPr marL="2719862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E634A-B878-48A8-A744-448061EA986D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FF1F3-F3A0-44C9-811E-CBD75CDEB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190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9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5F448-0ECC-406C-93BC-2C2E94585C11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C0899-E8B7-4C45-93B9-C4CE438FEA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283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1"/>
          </a:xfrm>
        </p:spPr>
        <p:txBody>
          <a:bodyPr anchor="b"/>
          <a:lstStyle>
            <a:lvl1pPr marL="0" indent="0">
              <a:buNone/>
              <a:defRPr sz="1785" b="1"/>
            </a:lvl1pPr>
            <a:lvl2pPr marL="339983" indent="0">
              <a:buNone/>
              <a:defRPr sz="1487" b="1"/>
            </a:lvl2pPr>
            <a:lvl3pPr marL="679966" indent="0">
              <a:buNone/>
              <a:defRPr sz="1338" b="1"/>
            </a:lvl3pPr>
            <a:lvl4pPr marL="1019948" indent="0">
              <a:buNone/>
              <a:defRPr sz="1190" b="1"/>
            </a:lvl4pPr>
            <a:lvl5pPr marL="1359931" indent="0">
              <a:buNone/>
              <a:defRPr sz="1190" b="1"/>
            </a:lvl5pPr>
            <a:lvl6pPr marL="1699914" indent="0">
              <a:buNone/>
              <a:defRPr sz="1190" b="1"/>
            </a:lvl6pPr>
            <a:lvl7pPr marL="2039897" indent="0">
              <a:buNone/>
              <a:defRPr sz="1190" b="1"/>
            </a:lvl7pPr>
            <a:lvl8pPr marL="2379879" indent="0">
              <a:buNone/>
              <a:defRPr sz="1190" b="1"/>
            </a:lvl8pPr>
            <a:lvl9pPr marL="2719862" indent="0">
              <a:buNone/>
              <a:defRPr sz="119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1"/>
          </a:xfrm>
        </p:spPr>
        <p:txBody>
          <a:bodyPr anchor="b"/>
          <a:lstStyle>
            <a:lvl1pPr marL="0" indent="0">
              <a:buNone/>
              <a:defRPr sz="1785" b="1"/>
            </a:lvl1pPr>
            <a:lvl2pPr marL="339983" indent="0">
              <a:buNone/>
              <a:defRPr sz="1487" b="1"/>
            </a:lvl2pPr>
            <a:lvl3pPr marL="679966" indent="0">
              <a:buNone/>
              <a:defRPr sz="1338" b="1"/>
            </a:lvl3pPr>
            <a:lvl4pPr marL="1019948" indent="0">
              <a:buNone/>
              <a:defRPr sz="1190" b="1"/>
            </a:lvl4pPr>
            <a:lvl5pPr marL="1359931" indent="0">
              <a:buNone/>
              <a:defRPr sz="1190" b="1"/>
            </a:lvl5pPr>
            <a:lvl6pPr marL="1699914" indent="0">
              <a:buNone/>
              <a:defRPr sz="1190" b="1"/>
            </a:lvl6pPr>
            <a:lvl7pPr marL="2039897" indent="0">
              <a:buNone/>
              <a:defRPr sz="1190" b="1"/>
            </a:lvl7pPr>
            <a:lvl8pPr marL="2379879" indent="0">
              <a:buNone/>
              <a:defRPr sz="1190" b="1"/>
            </a:lvl8pPr>
            <a:lvl9pPr marL="2719862" indent="0">
              <a:buNone/>
              <a:defRPr sz="119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E2732-D743-4693-BF96-133B519B6976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7621B-2E24-47B1-8F0F-70A321248C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20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7AD0F-E160-4AB0-9A91-FD5335077C81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A75F5-C3B2-4390-8ABA-A9D0D8DDF0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966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07662-28F4-40FE-AEDB-7824FC0B0F2C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A3B60-DB17-4A0F-9BE3-20D651A254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443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1"/>
            <a:ext cx="3932237" cy="1600200"/>
          </a:xfrm>
        </p:spPr>
        <p:txBody>
          <a:bodyPr anchor="b"/>
          <a:lstStyle>
            <a:lvl1pPr>
              <a:defRPr sz="23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9" y="987426"/>
            <a:ext cx="6172200" cy="4873625"/>
          </a:xfrm>
        </p:spPr>
        <p:txBody>
          <a:bodyPr/>
          <a:lstStyle>
            <a:lvl1pPr>
              <a:defRPr sz="2380"/>
            </a:lvl1pPr>
            <a:lvl2pPr>
              <a:defRPr sz="2082"/>
            </a:lvl2pPr>
            <a:lvl3pPr>
              <a:defRPr sz="1785"/>
            </a:lvl3pPr>
            <a:lvl4pPr>
              <a:defRPr sz="1487"/>
            </a:lvl4pPr>
            <a:lvl5pPr>
              <a:defRPr sz="1487"/>
            </a:lvl5pPr>
            <a:lvl6pPr>
              <a:defRPr sz="1487"/>
            </a:lvl6pPr>
            <a:lvl7pPr>
              <a:defRPr sz="1487"/>
            </a:lvl7pPr>
            <a:lvl8pPr>
              <a:defRPr sz="1487"/>
            </a:lvl8pPr>
            <a:lvl9pPr>
              <a:defRPr sz="148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190"/>
            </a:lvl1pPr>
            <a:lvl2pPr marL="339983" indent="0">
              <a:buNone/>
              <a:defRPr sz="1041"/>
            </a:lvl2pPr>
            <a:lvl3pPr marL="679966" indent="0">
              <a:buNone/>
              <a:defRPr sz="892"/>
            </a:lvl3pPr>
            <a:lvl4pPr marL="1019948" indent="0">
              <a:buNone/>
              <a:defRPr sz="744"/>
            </a:lvl4pPr>
            <a:lvl5pPr marL="1359931" indent="0">
              <a:buNone/>
              <a:defRPr sz="744"/>
            </a:lvl5pPr>
            <a:lvl6pPr marL="1699914" indent="0">
              <a:buNone/>
              <a:defRPr sz="744"/>
            </a:lvl6pPr>
            <a:lvl7pPr marL="2039897" indent="0">
              <a:buNone/>
              <a:defRPr sz="744"/>
            </a:lvl7pPr>
            <a:lvl8pPr marL="2379879" indent="0">
              <a:buNone/>
              <a:defRPr sz="744"/>
            </a:lvl8pPr>
            <a:lvl9pPr marL="2719862" indent="0">
              <a:buNone/>
              <a:defRPr sz="7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2355E-1516-4DB0-9292-59258D9475D2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0FB1E-F689-4A2B-B97B-B7AB30D1C0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614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1"/>
            <a:ext cx="3932237" cy="1600200"/>
          </a:xfrm>
        </p:spPr>
        <p:txBody>
          <a:bodyPr anchor="b"/>
          <a:lstStyle>
            <a:lvl1pPr>
              <a:defRPr sz="23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9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380"/>
            </a:lvl1pPr>
            <a:lvl2pPr marL="339983" indent="0">
              <a:buNone/>
              <a:defRPr sz="2082"/>
            </a:lvl2pPr>
            <a:lvl3pPr marL="679966" indent="0">
              <a:buNone/>
              <a:defRPr sz="1785"/>
            </a:lvl3pPr>
            <a:lvl4pPr marL="1019948" indent="0">
              <a:buNone/>
              <a:defRPr sz="1487"/>
            </a:lvl4pPr>
            <a:lvl5pPr marL="1359931" indent="0">
              <a:buNone/>
              <a:defRPr sz="1487"/>
            </a:lvl5pPr>
            <a:lvl6pPr marL="1699914" indent="0">
              <a:buNone/>
              <a:defRPr sz="1487"/>
            </a:lvl6pPr>
            <a:lvl7pPr marL="2039897" indent="0">
              <a:buNone/>
              <a:defRPr sz="1487"/>
            </a:lvl7pPr>
            <a:lvl8pPr marL="2379879" indent="0">
              <a:buNone/>
              <a:defRPr sz="1487"/>
            </a:lvl8pPr>
            <a:lvl9pPr marL="2719862" indent="0">
              <a:buNone/>
              <a:defRPr sz="1487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190"/>
            </a:lvl1pPr>
            <a:lvl2pPr marL="339983" indent="0">
              <a:buNone/>
              <a:defRPr sz="1041"/>
            </a:lvl2pPr>
            <a:lvl3pPr marL="679966" indent="0">
              <a:buNone/>
              <a:defRPr sz="892"/>
            </a:lvl3pPr>
            <a:lvl4pPr marL="1019948" indent="0">
              <a:buNone/>
              <a:defRPr sz="744"/>
            </a:lvl4pPr>
            <a:lvl5pPr marL="1359931" indent="0">
              <a:buNone/>
              <a:defRPr sz="744"/>
            </a:lvl5pPr>
            <a:lvl6pPr marL="1699914" indent="0">
              <a:buNone/>
              <a:defRPr sz="744"/>
            </a:lvl6pPr>
            <a:lvl7pPr marL="2039897" indent="0">
              <a:buNone/>
              <a:defRPr sz="744"/>
            </a:lvl7pPr>
            <a:lvl8pPr marL="2379879" indent="0">
              <a:buNone/>
              <a:defRPr sz="744"/>
            </a:lvl8pPr>
            <a:lvl9pPr marL="2719862" indent="0">
              <a:buNone/>
              <a:defRPr sz="7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DE19-CBB5-41A0-9E18-04B1DABEE7C7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D2711-5403-4971-A632-62635683B0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803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37D44-17DB-4189-BC48-2F65455FE64A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1C640-CFDD-48BD-877A-B62ECAE03B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626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29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3DF52-C910-467D-B477-D1591C198168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9F81C-9D1B-45E9-B90C-32267B5EEC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50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7657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567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10040" y="438192"/>
            <a:ext cx="10959853" cy="5958164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321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3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6"/>
            <a:ext cx="10960100" cy="994305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698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291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315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27751" y="407333"/>
            <a:ext cx="11136501" cy="6043335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321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11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4467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55" y="365366"/>
            <a:ext cx="10515490" cy="1325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55" y="1825592"/>
            <a:ext cx="10515490" cy="4351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55" y="6356858"/>
            <a:ext cx="2742980" cy="3641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873621">
              <a:defRPr sz="8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DB9DE52-2268-4205-A194-14557303BE1B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765" y="6356858"/>
            <a:ext cx="4114471" cy="3641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873621">
              <a:defRPr sz="8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765" y="6356858"/>
            <a:ext cx="2742980" cy="3641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873621">
              <a:defRPr sz="8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EE3655-4BA1-483E-83DC-68E19A5B0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622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2pPr>
      <a:lvl3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3pPr>
      <a:lvl4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4pPr>
      <a:lvl5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5pPr>
      <a:lvl6pPr marL="264352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6pPr>
      <a:lvl7pPr marL="528704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7pPr>
      <a:lvl8pPr marL="793055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8pPr>
      <a:lvl9pPr marL="1057407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69810" indent="-169810" algn="l" defTabSz="679237" rtl="0" eaLnBrk="1" fontAlgn="base" hangingPunct="1">
        <a:lnSpc>
          <a:spcPct val="90000"/>
        </a:lnSpc>
        <a:spcBef>
          <a:spcPts val="745"/>
        </a:spcBef>
        <a:spcAft>
          <a:spcPct val="0"/>
        </a:spcAft>
        <a:buFont typeface="Arial" panose="020B0604020202020204" pitchFamily="34" charset="0"/>
        <a:buChar char="•"/>
        <a:defRPr sz="2082" kern="1200">
          <a:solidFill>
            <a:schemeClr val="tx1"/>
          </a:solidFill>
          <a:latin typeface="+mn-lt"/>
          <a:ea typeface="+mn-ea"/>
          <a:cs typeface="+mn-cs"/>
        </a:defRPr>
      </a:lvl1pPr>
      <a:lvl2pPr marL="509428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2pPr>
      <a:lvl3pPr marL="849047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446" kern="1200">
          <a:solidFill>
            <a:schemeClr val="tx1"/>
          </a:solidFill>
          <a:latin typeface="+mn-lt"/>
          <a:ea typeface="+mn-ea"/>
          <a:cs typeface="+mn-cs"/>
        </a:defRPr>
      </a:lvl3pPr>
      <a:lvl4pPr marL="1189583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330" kern="1200">
          <a:solidFill>
            <a:schemeClr val="tx1"/>
          </a:solidFill>
          <a:latin typeface="+mn-lt"/>
          <a:ea typeface="+mn-ea"/>
          <a:cs typeface="+mn-cs"/>
        </a:defRPr>
      </a:lvl4pPr>
      <a:lvl5pPr marL="1529201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330" kern="1200">
          <a:solidFill>
            <a:schemeClr val="tx1"/>
          </a:solidFill>
          <a:latin typeface="+mn-lt"/>
          <a:ea typeface="+mn-ea"/>
          <a:cs typeface="+mn-cs"/>
        </a:defRPr>
      </a:lvl5pPr>
      <a:lvl6pPr marL="1869905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6pPr>
      <a:lvl7pPr marL="2209888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7pPr>
      <a:lvl8pPr marL="2549871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8pPr>
      <a:lvl9pPr marL="2889854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1pPr>
      <a:lvl2pPr marL="339983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2pPr>
      <a:lvl3pPr marL="679966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3pPr>
      <a:lvl4pPr marL="1019948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4pPr>
      <a:lvl5pPr marL="1359931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5pPr>
      <a:lvl6pPr marL="1699914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6pPr>
      <a:lvl7pPr marL="2039897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7pPr>
      <a:lvl8pPr marL="2379879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8pPr>
      <a:lvl9pPr marL="2719862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788304" y="954332"/>
            <a:ext cx="3289914" cy="1310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53538" rIns="0" bIns="53538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Some say that Jesus appeared to the women right there, in the garden. Some say that he met his disciples on the road to Emmaus, or on a mountain, or at a feast in Galilee. They all say that what he prophesied was fulfilled: that after he was crucified, he rose from the dead. But all that was many years ago now.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028683" y="2389959"/>
            <a:ext cx="3049535" cy="62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53538" rIns="0" bIns="53538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What’s that? Who do I think Jesus really was?</a:t>
            </a:r>
          </a:p>
          <a:p>
            <a:pPr algn="r" defTabSz="1053478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16" dirty="0">
              <a:solidFill>
                <a:prstClr val="white"/>
              </a:solidFill>
              <a:latin typeface="Twinkl" pitchFamily="2" charset="0"/>
            </a:endParaRPr>
          </a:p>
          <a:p>
            <a:pPr algn="r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I think it’s a matter of faith.</a:t>
            </a:r>
          </a:p>
        </p:txBody>
      </p:sp>
    </p:spTree>
    <p:extLst>
      <p:ext uri="{BB962C8B-B14F-4D97-AF65-F5344CB8AC3E}">
        <p14:creationId xmlns:p14="http://schemas.microsoft.com/office/powerpoint/2010/main" val="86818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002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-or-764-a-christmas-collar-story-powerpoint-english [Compatibility Mode]" id="{A9B69A0B-2A99-4A85-B835-0BFC88B9594C}" vid="{7091B1B5-EA23-4905-99AA-7A80435FA39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Twinkl</vt:lpstr>
      <vt:lpstr>Twinkl SemiBold</vt:lpstr>
      <vt:lpstr>1_Office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jhultman</dc:creator>
  <cp:lastModifiedBy>jhultman</cp:lastModifiedBy>
  <cp:revision>3</cp:revision>
  <dcterms:created xsi:type="dcterms:W3CDTF">2020-03-27T21:13:46Z</dcterms:created>
  <dcterms:modified xsi:type="dcterms:W3CDTF">2020-03-27T21:27:30Z</dcterms:modified>
</cp:coreProperties>
</file>