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4462"/>
            </a:lvl1pPr>
          </a:lstStyle>
          <a:p>
            <a:r>
              <a:rPr lang="en-US"/>
              <a:t>Click to edit Master title style</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1785"/>
            </a:lvl1pPr>
            <a:lvl2pPr marL="339983" indent="0" algn="ctr">
              <a:buNone/>
              <a:defRPr sz="1487"/>
            </a:lvl2pPr>
            <a:lvl3pPr marL="679966" indent="0" algn="ctr">
              <a:buNone/>
              <a:defRPr sz="1338"/>
            </a:lvl3pPr>
            <a:lvl4pPr marL="1019948" indent="0" algn="ctr">
              <a:buNone/>
              <a:defRPr sz="1190"/>
            </a:lvl4pPr>
            <a:lvl5pPr marL="1359931" indent="0" algn="ctr">
              <a:buNone/>
              <a:defRPr sz="1190"/>
            </a:lvl5pPr>
            <a:lvl6pPr marL="1699914" indent="0" algn="ctr">
              <a:buNone/>
              <a:defRPr sz="1190"/>
            </a:lvl6pPr>
            <a:lvl7pPr marL="2039897" indent="0" algn="ctr">
              <a:buNone/>
              <a:defRPr sz="1190"/>
            </a:lvl7pPr>
            <a:lvl8pPr marL="2379879" indent="0" algn="ctr">
              <a:buNone/>
              <a:defRPr sz="1190"/>
            </a:lvl8pPr>
            <a:lvl9pPr marL="2719862" indent="0" algn="ctr">
              <a:buNone/>
              <a:defRPr sz="119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223A497-279E-4FF5-A8F9-00A1047A8CDC}"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246C85-7BD6-4C71-8CD0-D3D5EC38B8B1}" type="slidenum">
              <a:rPr lang="en-US"/>
              <a:pPr>
                <a:defRPr/>
              </a:pPr>
              <a:t>‹#›</a:t>
            </a:fld>
            <a:endParaRPr lang="en-US"/>
          </a:p>
        </p:txBody>
      </p:sp>
    </p:spTree>
    <p:extLst>
      <p:ext uri="{BB962C8B-B14F-4D97-AF65-F5344CB8AC3E}">
        <p14:creationId xmlns:p14="http://schemas.microsoft.com/office/powerpoint/2010/main" val="2584577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B3DC85A-1B55-43AA-9260-CDBCB6E789A7}"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BEE338-1365-431D-B1B8-71875FA9BA3C}" type="slidenum">
              <a:rPr lang="en-US"/>
              <a:pPr>
                <a:defRPr/>
              </a:pPr>
              <a:t>‹#›</a:t>
            </a:fld>
            <a:endParaRPr lang="en-US"/>
          </a:p>
        </p:txBody>
      </p:sp>
    </p:spTree>
    <p:extLst>
      <p:ext uri="{BB962C8B-B14F-4D97-AF65-F5344CB8AC3E}">
        <p14:creationId xmlns:p14="http://schemas.microsoft.com/office/powerpoint/2010/main" val="1549175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4462"/>
            </a:lvl1pPr>
          </a:lstStyle>
          <a:p>
            <a:r>
              <a:rPr lang="en-US"/>
              <a:t>Click to edit Master title style</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1785">
                <a:solidFill>
                  <a:schemeClr val="tx1">
                    <a:tint val="75000"/>
                  </a:schemeClr>
                </a:solidFill>
              </a:defRPr>
            </a:lvl1pPr>
            <a:lvl2pPr marL="339983" indent="0">
              <a:buNone/>
              <a:defRPr sz="1487">
                <a:solidFill>
                  <a:schemeClr val="tx1">
                    <a:tint val="75000"/>
                  </a:schemeClr>
                </a:solidFill>
              </a:defRPr>
            </a:lvl2pPr>
            <a:lvl3pPr marL="679966" indent="0">
              <a:buNone/>
              <a:defRPr sz="1338">
                <a:solidFill>
                  <a:schemeClr val="tx1">
                    <a:tint val="75000"/>
                  </a:schemeClr>
                </a:solidFill>
              </a:defRPr>
            </a:lvl3pPr>
            <a:lvl4pPr marL="1019948" indent="0">
              <a:buNone/>
              <a:defRPr sz="1190">
                <a:solidFill>
                  <a:schemeClr val="tx1">
                    <a:tint val="75000"/>
                  </a:schemeClr>
                </a:solidFill>
              </a:defRPr>
            </a:lvl4pPr>
            <a:lvl5pPr marL="1359931" indent="0">
              <a:buNone/>
              <a:defRPr sz="1190">
                <a:solidFill>
                  <a:schemeClr val="tx1">
                    <a:tint val="75000"/>
                  </a:schemeClr>
                </a:solidFill>
              </a:defRPr>
            </a:lvl5pPr>
            <a:lvl6pPr marL="1699914" indent="0">
              <a:buNone/>
              <a:defRPr sz="1190">
                <a:solidFill>
                  <a:schemeClr val="tx1">
                    <a:tint val="75000"/>
                  </a:schemeClr>
                </a:solidFill>
              </a:defRPr>
            </a:lvl6pPr>
            <a:lvl7pPr marL="2039897" indent="0">
              <a:buNone/>
              <a:defRPr sz="1190">
                <a:solidFill>
                  <a:schemeClr val="tx1">
                    <a:tint val="75000"/>
                  </a:schemeClr>
                </a:solidFill>
              </a:defRPr>
            </a:lvl7pPr>
            <a:lvl8pPr marL="2379879" indent="0">
              <a:buNone/>
              <a:defRPr sz="1190">
                <a:solidFill>
                  <a:schemeClr val="tx1">
                    <a:tint val="75000"/>
                  </a:schemeClr>
                </a:solidFill>
              </a:defRPr>
            </a:lvl8pPr>
            <a:lvl9pPr marL="2719862" indent="0">
              <a:buNone/>
              <a:defRPr sz="119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27CE634A-B878-48A8-A744-448061EA986D}"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EFF1F3-F3A0-44C9-811E-CBD75CDEB82C}" type="slidenum">
              <a:rPr lang="en-US"/>
              <a:pPr>
                <a:defRPr/>
              </a:pPr>
              <a:t>‹#›</a:t>
            </a:fld>
            <a:endParaRPr lang="en-US"/>
          </a:p>
        </p:txBody>
      </p:sp>
    </p:spTree>
    <p:extLst>
      <p:ext uri="{BB962C8B-B14F-4D97-AF65-F5344CB8AC3E}">
        <p14:creationId xmlns:p14="http://schemas.microsoft.com/office/powerpoint/2010/main" val="2488190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199" y="1825626"/>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1" y="1825626"/>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7F5F448-0ECC-406C-93BC-2C2E94585C11}"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3C0899-E8B7-4C45-93B9-C4CE438FEA06}" type="slidenum">
              <a:rPr lang="en-US"/>
              <a:pPr>
                <a:defRPr/>
              </a:pPr>
              <a:t>‹#›</a:t>
            </a:fld>
            <a:endParaRPr lang="en-US"/>
          </a:p>
        </p:txBody>
      </p:sp>
    </p:spTree>
    <p:extLst>
      <p:ext uri="{BB962C8B-B14F-4D97-AF65-F5344CB8AC3E}">
        <p14:creationId xmlns:p14="http://schemas.microsoft.com/office/powerpoint/2010/main" val="2125283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6"/>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4"/>
            <a:ext cx="5157787" cy="823911"/>
          </a:xfrm>
        </p:spPr>
        <p:txBody>
          <a:bodyPr anchor="b"/>
          <a:lstStyle>
            <a:lvl1pPr marL="0" indent="0">
              <a:buNone/>
              <a:defRPr sz="1785" b="1"/>
            </a:lvl1pPr>
            <a:lvl2pPr marL="339983" indent="0">
              <a:buNone/>
              <a:defRPr sz="1487" b="1"/>
            </a:lvl2pPr>
            <a:lvl3pPr marL="679966" indent="0">
              <a:buNone/>
              <a:defRPr sz="1338" b="1"/>
            </a:lvl3pPr>
            <a:lvl4pPr marL="1019948" indent="0">
              <a:buNone/>
              <a:defRPr sz="1190" b="1"/>
            </a:lvl4pPr>
            <a:lvl5pPr marL="1359931" indent="0">
              <a:buNone/>
              <a:defRPr sz="1190" b="1"/>
            </a:lvl5pPr>
            <a:lvl6pPr marL="1699914" indent="0">
              <a:buNone/>
              <a:defRPr sz="1190" b="1"/>
            </a:lvl6pPr>
            <a:lvl7pPr marL="2039897" indent="0">
              <a:buNone/>
              <a:defRPr sz="1190" b="1"/>
            </a:lvl7pPr>
            <a:lvl8pPr marL="2379879" indent="0">
              <a:buNone/>
              <a:defRPr sz="1190" b="1"/>
            </a:lvl8pPr>
            <a:lvl9pPr marL="2719862" indent="0">
              <a:buNone/>
              <a:defRPr sz="1190" b="1"/>
            </a:lvl9pPr>
          </a:lstStyle>
          <a:p>
            <a:pPr lvl="0"/>
            <a:r>
              <a:rPr lang="en-US"/>
              <a:t>Edit Master text styles</a:t>
            </a:r>
          </a:p>
        </p:txBody>
      </p:sp>
      <p:sp>
        <p:nvSpPr>
          <p:cNvPr id="4" name="Content Placeholder 3"/>
          <p:cNvSpPr>
            <a:spLocks noGrp="1"/>
          </p:cNvSpPr>
          <p:nvPr>
            <p:ph sz="half" idx="2"/>
          </p:nvPr>
        </p:nvSpPr>
        <p:spPr>
          <a:xfrm>
            <a:off x="839789" y="2505075"/>
            <a:ext cx="5157787" cy="36845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4"/>
            <a:ext cx="5183188" cy="823911"/>
          </a:xfrm>
        </p:spPr>
        <p:txBody>
          <a:bodyPr anchor="b"/>
          <a:lstStyle>
            <a:lvl1pPr marL="0" indent="0">
              <a:buNone/>
              <a:defRPr sz="1785" b="1"/>
            </a:lvl1pPr>
            <a:lvl2pPr marL="339983" indent="0">
              <a:buNone/>
              <a:defRPr sz="1487" b="1"/>
            </a:lvl2pPr>
            <a:lvl3pPr marL="679966" indent="0">
              <a:buNone/>
              <a:defRPr sz="1338" b="1"/>
            </a:lvl3pPr>
            <a:lvl4pPr marL="1019948" indent="0">
              <a:buNone/>
              <a:defRPr sz="1190" b="1"/>
            </a:lvl4pPr>
            <a:lvl5pPr marL="1359931" indent="0">
              <a:buNone/>
              <a:defRPr sz="1190" b="1"/>
            </a:lvl5pPr>
            <a:lvl6pPr marL="1699914" indent="0">
              <a:buNone/>
              <a:defRPr sz="1190" b="1"/>
            </a:lvl6pPr>
            <a:lvl7pPr marL="2039897" indent="0">
              <a:buNone/>
              <a:defRPr sz="1190" b="1"/>
            </a:lvl7pPr>
            <a:lvl8pPr marL="2379879" indent="0">
              <a:buNone/>
              <a:defRPr sz="1190" b="1"/>
            </a:lvl8pPr>
            <a:lvl9pPr marL="2719862" indent="0">
              <a:buNone/>
              <a:defRPr sz="119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CFE2732-D743-4693-BF96-133B519B6976}" type="datetimeFigureOut">
              <a:rPr lang="en-US"/>
              <a:pPr>
                <a:defRPr/>
              </a:pPr>
              <a:t>3/27/2020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EA7621B-2E24-47B1-8F0F-70A321248C8A}" type="slidenum">
              <a:rPr lang="en-US"/>
              <a:pPr>
                <a:defRPr/>
              </a:pPr>
              <a:t>‹#›</a:t>
            </a:fld>
            <a:endParaRPr lang="en-US"/>
          </a:p>
        </p:txBody>
      </p:sp>
    </p:spTree>
    <p:extLst>
      <p:ext uri="{BB962C8B-B14F-4D97-AF65-F5344CB8AC3E}">
        <p14:creationId xmlns:p14="http://schemas.microsoft.com/office/powerpoint/2010/main" val="844620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6F7AD0F-E160-4AB0-9A91-FD5335077C81}" type="datetimeFigureOut">
              <a:rPr lang="en-US"/>
              <a:pPr>
                <a:defRPr/>
              </a:pPr>
              <a:t>3/27/2020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CCA75F5-C3B2-4390-8ABA-A9D0D8DDF036}" type="slidenum">
              <a:rPr lang="en-US"/>
              <a:pPr>
                <a:defRPr/>
              </a:pPr>
              <a:t>‹#›</a:t>
            </a:fld>
            <a:endParaRPr lang="en-US"/>
          </a:p>
        </p:txBody>
      </p:sp>
    </p:spTree>
    <p:extLst>
      <p:ext uri="{BB962C8B-B14F-4D97-AF65-F5344CB8AC3E}">
        <p14:creationId xmlns:p14="http://schemas.microsoft.com/office/powerpoint/2010/main" val="3628966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0307662-28F4-40FE-AEDB-7824FC0B0F2C}" type="datetimeFigureOut">
              <a:rPr lang="en-US"/>
              <a:pPr>
                <a:defRPr/>
              </a:pPr>
              <a:t>3/27/2020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FA3B60-DB17-4A0F-9BE3-20D651A25499}" type="slidenum">
              <a:rPr lang="en-US"/>
              <a:pPr>
                <a:defRPr/>
              </a:pPr>
              <a:t>‹#›</a:t>
            </a:fld>
            <a:endParaRPr lang="en-US"/>
          </a:p>
        </p:txBody>
      </p:sp>
    </p:spTree>
    <p:extLst>
      <p:ext uri="{BB962C8B-B14F-4D97-AF65-F5344CB8AC3E}">
        <p14:creationId xmlns:p14="http://schemas.microsoft.com/office/powerpoint/2010/main" val="2507443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1"/>
            <a:ext cx="3932237" cy="1600200"/>
          </a:xfrm>
        </p:spPr>
        <p:txBody>
          <a:bodyPr anchor="b"/>
          <a:lstStyle>
            <a:lvl1pPr>
              <a:defRPr sz="2380"/>
            </a:lvl1pPr>
          </a:lstStyle>
          <a:p>
            <a:r>
              <a:rPr lang="en-US"/>
              <a:t>Click to edit Master title style</a:t>
            </a:r>
            <a:endParaRPr lang="en-US" dirty="0"/>
          </a:p>
        </p:txBody>
      </p:sp>
      <p:sp>
        <p:nvSpPr>
          <p:cNvPr id="3" name="Content Placeholder 2"/>
          <p:cNvSpPr>
            <a:spLocks noGrp="1"/>
          </p:cNvSpPr>
          <p:nvPr>
            <p:ph idx="1"/>
          </p:nvPr>
        </p:nvSpPr>
        <p:spPr>
          <a:xfrm>
            <a:off x="5183189" y="987426"/>
            <a:ext cx="6172200" cy="4873625"/>
          </a:xfrm>
        </p:spPr>
        <p:txBody>
          <a:bodyPr/>
          <a:lstStyle>
            <a:lvl1pPr>
              <a:defRPr sz="2380"/>
            </a:lvl1pPr>
            <a:lvl2pPr>
              <a:defRPr sz="2082"/>
            </a:lvl2pPr>
            <a:lvl3pPr>
              <a:defRPr sz="1785"/>
            </a:lvl3pPr>
            <a:lvl4pPr>
              <a:defRPr sz="1487"/>
            </a:lvl4pPr>
            <a:lvl5pPr>
              <a:defRPr sz="1487"/>
            </a:lvl5pPr>
            <a:lvl6pPr>
              <a:defRPr sz="1487"/>
            </a:lvl6pPr>
            <a:lvl7pPr>
              <a:defRPr sz="1487"/>
            </a:lvl7pPr>
            <a:lvl8pPr>
              <a:defRPr sz="1487"/>
            </a:lvl8pPr>
            <a:lvl9pPr>
              <a:defRPr sz="148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190"/>
            </a:lvl1pPr>
            <a:lvl2pPr marL="339983" indent="0">
              <a:buNone/>
              <a:defRPr sz="1041"/>
            </a:lvl2pPr>
            <a:lvl3pPr marL="679966" indent="0">
              <a:buNone/>
              <a:defRPr sz="892"/>
            </a:lvl3pPr>
            <a:lvl4pPr marL="1019948" indent="0">
              <a:buNone/>
              <a:defRPr sz="744"/>
            </a:lvl4pPr>
            <a:lvl5pPr marL="1359931" indent="0">
              <a:buNone/>
              <a:defRPr sz="744"/>
            </a:lvl5pPr>
            <a:lvl6pPr marL="1699914" indent="0">
              <a:buNone/>
              <a:defRPr sz="744"/>
            </a:lvl6pPr>
            <a:lvl7pPr marL="2039897" indent="0">
              <a:buNone/>
              <a:defRPr sz="744"/>
            </a:lvl7pPr>
            <a:lvl8pPr marL="2379879" indent="0">
              <a:buNone/>
              <a:defRPr sz="744"/>
            </a:lvl8pPr>
            <a:lvl9pPr marL="2719862" indent="0">
              <a:buNone/>
              <a:defRPr sz="744"/>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F42355E-1516-4DB0-9292-59258D9475D2}"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B0FB1E-F689-4A2B-B97B-B7AB30D1C028}" type="slidenum">
              <a:rPr lang="en-US"/>
              <a:pPr>
                <a:defRPr/>
              </a:pPr>
              <a:t>‹#›</a:t>
            </a:fld>
            <a:endParaRPr lang="en-US"/>
          </a:p>
        </p:txBody>
      </p:sp>
    </p:spTree>
    <p:extLst>
      <p:ext uri="{BB962C8B-B14F-4D97-AF65-F5344CB8AC3E}">
        <p14:creationId xmlns:p14="http://schemas.microsoft.com/office/powerpoint/2010/main" val="1734614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1"/>
            <a:ext cx="3932237" cy="1600200"/>
          </a:xfrm>
        </p:spPr>
        <p:txBody>
          <a:bodyPr anchor="b"/>
          <a:lstStyle>
            <a:lvl1pPr>
              <a:defRPr sz="23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9" y="987426"/>
            <a:ext cx="6172200" cy="4873625"/>
          </a:xfrm>
        </p:spPr>
        <p:txBody>
          <a:bodyPr rtlCol="0">
            <a:normAutofit/>
          </a:bodyPr>
          <a:lstStyle>
            <a:lvl1pPr marL="0" indent="0">
              <a:buNone/>
              <a:defRPr sz="2380"/>
            </a:lvl1pPr>
            <a:lvl2pPr marL="339983" indent="0">
              <a:buNone/>
              <a:defRPr sz="2082"/>
            </a:lvl2pPr>
            <a:lvl3pPr marL="679966" indent="0">
              <a:buNone/>
              <a:defRPr sz="1785"/>
            </a:lvl3pPr>
            <a:lvl4pPr marL="1019948" indent="0">
              <a:buNone/>
              <a:defRPr sz="1487"/>
            </a:lvl4pPr>
            <a:lvl5pPr marL="1359931" indent="0">
              <a:buNone/>
              <a:defRPr sz="1487"/>
            </a:lvl5pPr>
            <a:lvl6pPr marL="1699914" indent="0">
              <a:buNone/>
              <a:defRPr sz="1487"/>
            </a:lvl6pPr>
            <a:lvl7pPr marL="2039897" indent="0">
              <a:buNone/>
              <a:defRPr sz="1487"/>
            </a:lvl7pPr>
            <a:lvl8pPr marL="2379879" indent="0">
              <a:buNone/>
              <a:defRPr sz="1487"/>
            </a:lvl8pPr>
            <a:lvl9pPr marL="2719862" indent="0">
              <a:buNone/>
              <a:defRPr sz="1487"/>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190"/>
            </a:lvl1pPr>
            <a:lvl2pPr marL="339983" indent="0">
              <a:buNone/>
              <a:defRPr sz="1041"/>
            </a:lvl2pPr>
            <a:lvl3pPr marL="679966" indent="0">
              <a:buNone/>
              <a:defRPr sz="892"/>
            </a:lvl3pPr>
            <a:lvl4pPr marL="1019948" indent="0">
              <a:buNone/>
              <a:defRPr sz="744"/>
            </a:lvl4pPr>
            <a:lvl5pPr marL="1359931" indent="0">
              <a:buNone/>
              <a:defRPr sz="744"/>
            </a:lvl5pPr>
            <a:lvl6pPr marL="1699914" indent="0">
              <a:buNone/>
              <a:defRPr sz="744"/>
            </a:lvl6pPr>
            <a:lvl7pPr marL="2039897" indent="0">
              <a:buNone/>
              <a:defRPr sz="744"/>
            </a:lvl7pPr>
            <a:lvl8pPr marL="2379879" indent="0">
              <a:buNone/>
              <a:defRPr sz="744"/>
            </a:lvl8pPr>
            <a:lvl9pPr marL="2719862" indent="0">
              <a:buNone/>
              <a:defRPr sz="744"/>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62EDE19-CBB5-41A0-9E18-04B1DABEE7C7}"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FFD2711-5403-4971-A632-62635683B0EE}" type="slidenum">
              <a:rPr lang="en-US"/>
              <a:pPr>
                <a:defRPr/>
              </a:pPr>
              <a:t>‹#›</a:t>
            </a:fld>
            <a:endParaRPr lang="en-US"/>
          </a:p>
        </p:txBody>
      </p:sp>
    </p:spTree>
    <p:extLst>
      <p:ext uri="{BB962C8B-B14F-4D97-AF65-F5344CB8AC3E}">
        <p14:creationId xmlns:p14="http://schemas.microsoft.com/office/powerpoint/2010/main" val="845803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9437D44-17DB-4189-BC48-2F65455FE64A}"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31C640-CFDD-48BD-877A-B62ECAE03B52}" type="slidenum">
              <a:rPr lang="en-US"/>
              <a:pPr>
                <a:defRPr/>
              </a:pPr>
              <a:t>‹#›</a:t>
            </a:fld>
            <a:endParaRPr lang="en-US"/>
          </a:p>
        </p:txBody>
      </p:sp>
    </p:spTree>
    <p:extLst>
      <p:ext uri="{BB962C8B-B14F-4D97-AF65-F5344CB8AC3E}">
        <p14:creationId xmlns:p14="http://schemas.microsoft.com/office/powerpoint/2010/main" val="3786626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6"/>
            <a:ext cx="773429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13DF52-C910-467D-B477-D1591C198168}"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89F81C-9D1B-45E9-B90C-32267B5EEC1F}" type="slidenum">
              <a:rPr lang="en-US"/>
              <a:pPr>
                <a:defRPr/>
              </a:pPr>
              <a:t>‹#›</a:t>
            </a:fld>
            <a:endParaRPr lang="en-US"/>
          </a:p>
        </p:txBody>
      </p:sp>
    </p:spTree>
    <p:extLst>
      <p:ext uri="{BB962C8B-B14F-4D97-AF65-F5344CB8AC3E}">
        <p14:creationId xmlns:p14="http://schemas.microsoft.com/office/powerpoint/2010/main" val="3472850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7657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610040" y="438192"/>
            <a:ext cx="10959853" cy="5958164"/>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63216" eaLnBrk="1" fontAlgn="auto" hangingPunct="1">
              <a:spcBef>
                <a:spcPts val="0"/>
              </a:spcBef>
              <a:spcAft>
                <a:spcPts val="0"/>
              </a:spcAft>
              <a:defRPr/>
            </a:pPr>
            <a:r>
              <a:rPr lang="en-GB" sz="1003" dirty="0">
                <a:latin typeface="Twinkl" pitchFamily="50" charset="0"/>
              </a:rPr>
              <a:t> </a:t>
            </a:r>
          </a:p>
        </p:txBody>
      </p:sp>
      <p:sp>
        <p:nvSpPr>
          <p:cNvPr id="8" name="Title 5"/>
          <p:cNvSpPr>
            <a:spLocks noGrp="1"/>
          </p:cNvSpPr>
          <p:nvPr>
            <p:ph type="title"/>
          </p:nvPr>
        </p:nvSpPr>
        <p:spPr>
          <a:xfrm>
            <a:off x="609599" y="478896"/>
            <a:ext cx="10960100" cy="994305"/>
          </a:xfrm>
          <a:prstGeom prst="rect">
            <a:avLst/>
          </a:prstGeom>
        </p:spPr>
        <p:txBody>
          <a:bodyPr>
            <a:noAutofit/>
          </a:bodyPr>
          <a:lstStyle>
            <a:lvl1pPr>
              <a:defRPr sz="2698">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9291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315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527751" y="407333"/>
            <a:ext cx="11136501" cy="6043335"/>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63216" eaLnBrk="1" fontAlgn="auto" hangingPunct="1">
              <a:spcBef>
                <a:spcPts val="0"/>
              </a:spcBef>
              <a:spcAft>
                <a:spcPts val="0"/>
              </a:spcAft>
              <a:defRPr/>
            </a:pPr>
            <a:r>
              <a:rPr lang="en-GB" sz="911" dirty="0">
                <a:latin typeface="Twinkl" pitchFamily="50" charset="0"/>
              </a:rPr>
              <a:t> </a:t>
            </a:r>
          </a:p>
        </p:txBody>
      </p:sp>
    </p:spTree>
    <p:extLst>
      <p:ext uri="{BB962C8B-B14F-4D97-AF65-F5344CB8AC3E}">
        <p14:creationId xmlns:p14="http://schemas.microsoft.com/office/powerpoint/2010/main" val="3364467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55" y="365366"/>
            <a:ext cx="10515490" cy="1325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838255" y="1825592"/>
            <a:ext cx="10515490" cy="435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838255" y="6356858"/>
            <a:ext cx="2742980" cy="364131"/>
          </a:xfrm>
          <a:prstGeom prst="rect">
            <a:avLst/>
          </a:prstGeom>
        </p:spPr>
        <p:txBody>
          <a:bodyPr vert="horz" lIns="91440" tIns="45720" rIns="91440" bIns="45720" rtlCol="0" anchor="ctr"/>
          <a:lstStyle>
            <a:lvl1pPr algn="l" defTabSz="873621">
              <a:defRPr sz="892">
                <a:solidFill>
                  <a:schemeClr val="tx1">
                    <a:tint val="75000"/>
                  </a:schemeClr>
                </a:solidFill>
              </a:defRPr>
            </a:lvl1pPr>
          </a:lstStyle>
          <a:p>
            <a:pPr>
              <a:defRPr/>
            </a:pPr>
            <a:fld id="{4DB9DE52-2268-4205-A194-14557303BE1B}" type="datetimeFigureOut">
              <a:rPr lang="en-US"/>
              <a:pPr>
                <a:defRPr/>
              </a:pPr>
              <a:t>3/27/2020</a:t>
            </a:fld>
            <a:endParaRPr lang="en-US"/>
          </a:p>
        </p:txBody>
      </p:sp>
      <p:sp>
        <p:nvSpPr>
          <p:cNvPr id="5" name="Footer Placeholder 4"/>
          <p:cNvSpPr>
            <a:spLocks noGrp="1"/>
          </p:cNvSpPr>
          <p:nvPr>
            <p:ph type="ftr" sz="quarter" idx="3"/>
          </p:nvPr>
        </p:nvSpPr>
        <p:spPr>
          <a:xfrm>
            <a:off x="4038765" y="6356858"/>
            <a:ext cx="4114471" cy="364131"/>
          </a:xfrm>
          <a:prstGeom prst="rect">
            <a:avLst/>
          </a:prstGeom>
        </p:spPr>
        <p:txBody>
          <a:bodyPr vert="horz" lIns="91440" tIns="45720" rIns="91440" bIns="45720" rtlCol="0" anchor="ctr"/>
          <a:lstStyle>
            <a:lvl1pPr algn="ctr" defTabSz="873621">
              <a:defRPr sz="892">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765" y="6356858"/>
            <a:ext cx="2742980" cy="364131"/>
          </a:xfrm>
          <a:prstGeom prst="rect">
            <a:avLst/>
          </a:prstGeom>
        </p:spPr>
        <p:txBody>
          <a:bodyPr vert="horz" lIns="91440" tIns="45720" rIns="91440" bIns="45720" rtlCol="0" anchor="ctr"/>
          <a:lstStyle>
            <a:lvl1pPr algn="r" defTabSz="873621">
              <a:defRPr sz="892">
                <a:solidFill>
                  <a:schemeClr val="tx1">
                    <a:tint val="75000"/>
                  </a:schemeClr>
                </a:solidFill>
              </a:defRPr>
            </a:lvl1pPr>
          </a:lstStyle>
          <a:p>
            <a:pPr>
              <a:defRPr/>
            </a:pPr>
            <a:fld id="{4EEE3655-4BA1-483E-83DC-68E19A5B049F}" type="slidenum">
              <a:rPr lang="en-US"/>
              <a:pPr>
                <a:defRPr/>
              </a:pPr>
              <a:t>‹#›</a:t>
            </a:fld>
            <a:endParaRPr lang="en-US"/>
          </a:p>
        </p:txBody>
      </p:sp>
    </p:spTree>
    <p:extLst>
      <p:ext uri="{BB962C8B-B14F-4D97-AF65-F5344CB8AC3E}">
        <p14:creationId xmlns:p14="http://schemas.microsoft.com/office/powerpoint/2010/main" val="33506223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Lst>
  <p:txStyles>
    <p:titleStyle>
      <a:lvl1pPr algn="l" defTabSz="679237" rtl="0" eaLnBrk="1" fontAlgn="base" hangingPunct="1">
        <a:lnSpc>
          <a:spcPct val="90000"/>
        </a:lnSpc>
        <a:spcBef>
          <a:spcPct val="0"/>
        </a:spcBef>
        <a:spcAft>
          <a:spcPct val="0"/>
        </a:spcAft>
        <a:defRPr sz="3238" kern="1200">
          <a:solidFill>
            <a:schemeClr val="tx1"/>
          </a:solidFill>
          <a:latin typeface="+mj-lt"/>
          <a:ea typeface="+mj-ea"/>
          <a:cs typeface="+mj-cs"/>
        </a:defRPr>
      </a:lvl1pPr>
      <a:lvl2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2pPr>
      <a:lvl3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3pPr>
      <a:lvl4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4pPr>
      <a:lvl5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5pPr>
      <a:lvl6pPr marL="264352"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6pPr>
      <a:lvl7pPr marL="528704"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7pPr>
      <a:lvl8pPr marL="793055"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8pPr>
      <a:lvl9pPr marL="1057407"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9pPr>
    </p:titleStyle>
    <p:bodyStyle>
      <a:lvl1pPr marL="169810" indent="-169810" algn="l" defTabSz="679237" rtl="0" eaLnBrk="1" fontAlgn="base" hangingPunct="1">
        <a:lnSpc>
          <a:spcPct val="90000"/>
        </a:lnSpc>
        <a:spcBef>
          <a:spcPts val="745"/>
        </a:spcBef>
        <a:spcAft>
          <a:spcPct val="0"/>
        </a:spcAft>
        <a:buFont typeface="Arial" panose="020B0604020202020204" pitchFamily="34" charset="0"/>
        <a:buChar char="•"/>
        <a:defRPr sz="2082" kern="1200">
          <a:solidFill>
            <a:schemeClr val="tx1"/>
          </a:solidFill>
          <a:latin typeface="+mn-lt"/>
          <a:ea typeface="+mn-ea"/>
          <a:cs typeface="+mn-cs"/>
        </a:defRPr>
      </a:lvl1pPr>
      <a:lvl2pPr marL="509428" indent="-169810" algn="l" defTabSz="679237" rtl="0" eaLnBrk="1" fontAlgn="base" hangingPunct="1">
        <a:lnSpc>
          <a:spcPct val="90000"/>
        </a:lnSpc>
        <a:spcBef>
          <a:spcPts val="369"/>
        </a:spcBef>
        <a:spcAft>
          <a:spcPct val="0"/>
        </a:spcAft>
        <a:buFont typeface="Arial" panose="020B0604020202020204" pitchFamily="34" charset="0"/>
        <a:buChar char="•"/>
        <a:defRPr sz="1735" kern="1200">
          <a:solidFill>
            <a:schemeClr val="tx1"/>
          </a:solidFill>
          <a:latin typeface="+mn-lt"/>
          <a:ea typeface="+mn-ea"/>
          <a:cs typeface="+mn-cs"/>
        </a:defRPr>
      </a:lvl2pPr>
      <a:lvl3pPr marL="849047" indent="-169810" algn="l" defTabSz="679237" rtl="0" eaLnBrk="1" fontAlgn="base" hangingPunct="1">
        <a:lnSpc>
          <a:spcPct val="90000"/>
        </a:lnSpc>
        <a:spcBef>
          <a:spcPts val="369"/>
        </a:spcBef>
        <a:spcAft>
          <a:spcPct val="0"/>
        </a:spcAft>
        <a:buFont typeface="Arial" panose="020B0604020202020204" pitchFamily="34" charset="0"/>
        <a:buChar char="•"/>
        <a:defRPr sz="1446" kern="1200">
          <a:solidFill>
            <a:schemeClr val="tx1"/>
          </a:solidFill>
          <a:latin typeface="+mn-lt"/>
          <a:ea typeface="+mn-ea"/>
          <a:cs typeface="+mn-cs"/>
        </a:defRPr>
      </a:lvl3pPr>
      <a:lvl4pPr marL="1189583" indent="-169810" algn="l" defTabSz="679237" rtl="0" eaLnBrk="1" fontAlgn="base" hangingPunct="1">
        <a:lnSpc>
          <a:spcPct val="90000"/>
        </a:lnSpc>
        <a:spcBef>
          <a:spcPts val="369"/>
        </a:spcBef>
        <a:spcAft>
          <a:spcPct val="0"/>
        </a:spcAft>
        <a:buFont typeface="Arial" panose="020B0604020202020204" pitchFamily="34" charset="0"/>
        <a:buChar char="•"/>
        <a:defRPr sz="1330" kern="1200">
          <a:solidFill>
            <a:schemeClr val="tx1"/>
          </a:solidFill>
          <a:latin typeface="+mn-lt"/>
          <a:ea typeface="+mn-ea"/>
          <a:cs typeface="+mn-cs"/>
        </a:defRPr>
      </a:lvl4pPr>
      <a:lvl5pPr marL="1529201" indent="-169810" algn="l" defTabSz="679237" rtl="0" eaLnBrk="1" fontAlgn="base" hangingPunct="1">
        <a:lnSpc>
          <a:spcPct val="90000"/>
        </a:lnSpc>
        <a:spcBef>
          <a:spcPts val="369"/>
        </a:spcBef>
        <a:spcAft>
          <a:spcPct val="0"/>
        </a:spcAft>
        <a:buFont typeface="Arial" panose="020B0604020202020204" pitchFamily="34" charset="0"/>
        <a:buChar char="•"/>
        <a:defRPr sz="1330" kern="1200">
          <a:solidFill>
            <a:schemeClr val="tx1"/>
          </a:solidFill>
          <a:latin typeface="+mn-lt"/>
          <a:ea typeface="+mn-ea"/>
          <a:cs typeface="+mn-cs"/>
        </a:defRPr>
      </a:lvl5pPr>
      <a:lvl6pPr marL="1869905"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6pPr>
      <a:lvl7pPr marL="2209888"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7pPr>
      <a:lvl8pPr marL="2549871"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8pPr>
      <a:lvl9pPr marL="2889854"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9pPr>
    </p:bodyStyle>
    <p:otherStyle>
      <a:defPPr>
        <a:defRPr lang="en-US"/>
      </a:defPPr>
      <a:lvl1pPr marL="0" algn="l" defTabSz="679966" rtl="0" eaLnBrk="1" latinLnBrk="0" hangingPunct="1">
        <a:defRPr sz="1338" kern="1200">
          <a:solidFill>
            <a:schemeClr val="tx1"/>
          </a:solidFill>
          <a:latin typeface="+mn-lt"/>
          <a:ea typeface="+mn-ea"/>
          <a:cs typeface="+mn-cs"/>
        </a:defRPr>
      </a:lvl1pPr>
      <a:lvl2pPr marL="339983" algn="l" defTabSz="679966" rtl="0" eaLnBrk="1" latinLnBrk="0" hangingPunct="1">
        <a:defRPr sz="1338" kern="1200">
          <a:solidFill>
            <a:schemeClr val="tx1"/>
          </a:solidFill>
          <a:latin typeface="+mn-lt"/>
          <a:ea typeface="+mn-ea"/>
          <a:cs typeface="+mn-cs"/>
        </a:defRPr>
      </a:lvl2pPr>
      <a:lvl3pPr marL="679966" algn="l" defTabSz="679966" rtl="0" eaLnBrk="1" latinLnBrk="0" hangingPunct="1">
        <a:defRPr sz="1338" kern="1200">
          <a:solidFill>
            <a:schemeClr val="tx1"/>
          </a:solidFill>
          <a:latin typeface="+mn-lt"/>
          <a:ea typeface="+mn-ea"/>
          <a:cs typeface="+mn-cs"/>
        </a:defRPr>
      </a:lvl3pPr>
      <a:lvl4pPr marL="1019948" algn="l" defTabSz="679966" rtl="0" eaLnBrk="1" latinLnBrk="0" hangingPunct="1">
        <a:defRPr sz="1338" kern="1200">
          <a:solidFill>
            <a:schemeClr val="tx1"/>
          </a:solidFill>
          <a:latin typeface="+mn-lt"/>
          <a:ea typeface="+mn-ea"/>
          <a:cs typeface="+mn-cs"/>
        </a:defRPr>
      </a:lvl4pPr>
      <a:lvl5pPr marL="1359931" algn="l" defTabSz="679966" rtl="0" eaLnBrk="1" latinLnBrk="0" hangingPunct="1">
        <a:defRPr sz="1338" kern="1200">
          <a:solidFill>
            <a:schemeClr val="tx1"/>
          </a:solidFill>
          <a:latin typeface="+mn-lt"/>
          <a:ea typeface="+mn-ea"/>
          <a:cs typeface="+mn-cs"/>
        </a:defRPr>
      </a:lvl5pPr>
      <a:lvl6pPr marL="1699914" algn="l" defTabSz="679966" rtl="0" eaLnBrk="1" latinLnBrk="0" hangingPunct="1">
        <a:defRPr sz="1338" kern="1200">
          <a:solidFill>
            <a:schemeClr val="tx1"/>
          </a:solidFill>
          <a:latin typeface="+mn-lt"/>
          <a:ea typeface="+mn-ea"/>
          <a:cs typeface="+mn-cs"/>
        </a:defRPr>
      </a:lvl6pPr>
      <a:lvl7pPr marL="2039897" algn="l" defTabSz="679966" rtl="0" eaLnBrk="1" latinLnBrk="0" hangingPunct="1">
        <a:defRPr sz="1338" kern="1200">
          <a:solidFill>
            <a:schemeClr val="tx1"/>
          </a:solidFill>
          <a:latin typeface="+mn-lt"/>
          <a:ea typeface="+mn-ea"/>
          <a:cs typeface="+mn-cs"/>
        </a:defRPr>
      </a:lvl7pPr>
      <a:lvl8pPr marL="2379879" algn="l" defTabSz="679966" rtl="0" eaLnBrk="1" latinLnBrk="0" hangingPunct="1">
        <a:defRPr sz="1338" kern="1200">
          <a:solidFill>
            <a:schemeClr val="tx1"/>
          </a:solidFill>
          <a:latin typeface="+mn-lt"/>
          <a:ea typeface="+mn-ea"/>
          <a:cs typeface="+mn-cs"/>
        </a:defRPr>
      </a:lvl8pPr>
      <a:lvl9pPr marL="2719862" algn="l" defTabSz="679966" rtl="0" eaLnBrk="1" latinLnBrk="0" hangingPunct="1">
        <a:defRPr sz="133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p:cNvSpPr>
            <a:spLocks noChangeArrowheads="1"/>
          </p:cNvSpPr>
          <p:nvPr/>
        </p:nvSpPr>
        <p:spPr bwMode="auto">
          <a:xfrm>
            <a:off x="1852138" y="1763188"/>
            <a:ext cx="3266801" cy="2683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On Pilate’s orders, Jesus was marched away and dragged into the palace. We heard Jesus’ cries as they beat him. </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algn="just" defTabSz="1053478" eaLnBrk="0" fontAlgn="base" hangingPunct="0">
              <a:spcBef>
                <a:spcPct val="0"/>
              </a:spcBef>
              <a:spcAft>
                <a:spcPct val="0"/>
              </a:spcAft>
            </a:pPr>
            <a:r>
              <a:rPr lang="en-GB" altLang="en-US" sz="1116" dirty="0">
                <a:solidFill>
                  <a:prstClr val="black"/>
                </a:solidFill>
                <a:latin typeface="Twinkl" pitchFamily="2" charset="0"/>
              </a:rPr>
              <a:t>Soon, the soldiers began to laugh. “Hail, King of the Jews!” they mocked. “Hail! Hail!”</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algn="just" defTabSz="1053478" eaLnBrk="0" fontAlgn="base" hangingPunct="0">
              <a:spcBef>
                <a:spcPct val="0"/>
              </a:spcBef>
              <a:spcAft>
                <a:spcPct val="0"/>
              </a:spcAft>
            </a:pPr>
            <a:r>
              <a:rPr lang="en-GB" altLang="en-US" sz="1116" dirty="0">
                <a:solidFill>
                  <a:prstClr val="black"/>
                </a:solidFill>
                <a:latin typeface="Twinkl" pitchFamily="2" charset="0"/>
              </a:rPr>
              <a:t>When they pushed Jesus outside, we saw what the soldiers had done. He was dressed in a richly-coloured robe, like a king. On his head rested a crown of thorns.</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algn="just" defTabSz="1053478" eaLnBrk="0" fontAlgn="base" hangingPunct="0">
              <a:spcBef>
                <a:spcPct val="0"/>
              </a:spcBef>
              <a:spcAft>
                <a:spcPct val="0"/>
              </a:spcAft>
            </a:pPr>
            <a:r>
              <a:rPr lang="en-GB" altLang="en-US" sz="1116" dirty="0">
                <a:solidFill>
                  <a:prstClr val="black"/>
                </a:solidFill>
                <a:latin typeface="Twinkl" pitchFamily="2" charset="0"/>
              </a:rPr>
              <a:t>The soldiers spat at him, struck him and stripped him of his kingly robe, but the crown remained, its cruel thorns digging into Jesus’ flesh.</a:t>
            </a:r>
          </a:p>
        </p:txBody>
      </p:sp>
    </p:spTree>
    <p:extLst>
      <p:ext uri="{BB962C8B-B14F-4D97-AF65-F5344CB8AC3E}">
        <p14:creationId xmlns:p14="http://schemas.microsoft.com/office/powerpoint/2010/main" val="174758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p:cNvSpPr>
            <a:spLocks noChangeArrowheads="1"/>
          </p:cNvSpPr>
          <p:nvPr/>
        </p:nvSpPr>
        <p:spPr bwMode="auto">
          <a:xfrm>
            <a:off x="1838397" y="422543"/>
            <a:ext cx="3261330" cy="165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So, Jesus was led to Golgotha – ‘the Place of the Skull’. Some say that he carried his own cross, and others say that the soldiers made a man called Simon of Cyrene carry it most of the way.</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algn="just" defTabSz="1053478" eaLnBrk="0" fontAlgn="base" hangingPunct="0">
              <a:spcBef>
                <a:spcPct val="0"/>
              </a:spcBef>
              <a:spcAft>
                <a:spcPct val="0"/>
              </a:spcAft>
            </a:pPr>
            <a:r>
              <a:rPr lang="en-GB" altLang="en-US" sz="1116" dirty="0">
                <a:solidFill>
                  <a:prstClr val="black"/>
                </a:solidFill>
                <a:latin typeface="Twinkl" pitchFamily="2" charset="0"/>
              </a:rPr>
              <a:t>Jesus was one of three to be crucified that day. Everyone watched as the soldiers offered him bitter wine and as he refused it. Everyone held their breath as the soldiers divided up Jesus’ clothes.</a:t>
            </a:r>
            <a:endParaRPr lang="en-GB" altLang="en-US" sz="1396" dirty="0">
              <a:solidFill>
                <a:prstClr val="white"/>
              </a:solidFill>
              <a:latin typeface="Twinkl" pitchFamily="2" charset="0"/>
            </a:endParaRPr>
          </a:p>
        </p:txBody>
      </p:sp>
      <p:sp>
        <p:nvSpPr>
          <p:cNvPr id="8" name="Rectangle 7"/>
          <p:cNvSpPr>
            <a:spLocks noChangeArrowheads="1"/>
          </p:cNvSpPr>
          <p:nvPr/>
        </p:nvSpPr>
        <p:spPr bwMode="auto">
          <a:xfrm>
            <a:off x="7072105" y="422543"/>
            <a:ext cx="3220421" cy="62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defTabSz="1053478" eaLnBrk="0" fontAlgn="base" hangingPunct="0">
              <a:spcBef>
                <a:spcPct val="0"/>
              </a:spcBef>
              <a:spcAft>
                <a:spcPct val="0"/>
              </a:spcAft>
            </a:pPr>
            <a:r>
              <a:rPr lang="en-GB" altLang="en-US" sz="1116" dirty="0">
                <a:solidFill>
                  <a:prstClr val="black"/>
                </a:solidFill>
                <a:latin typeface="Twinkl" pitchFamily="2" charset="0"/>
              </a:rPr>
              <a:t>Then, the soldiers nailed Jesus to the cross by his hands and feet, and hoisted him aloft. Above him hung a sign:</a:t>
            </a:r>
            <a:endParaRPr lang="en-GB" altLang="en-US" sz="1396" dirty="0">
              <a:solidFill>
                <a:prstClr val="white"/>
              </a:solidFill>
              <a:latin typeface="Twinkl" pitchFamily="2" charset="0"/>
            </a:endParaRPr>
          </a:p>
        </p:txBody>
      </p:sp>
      <p:sp>
        <p:nvSpPr>
          <p:cNvPr id="10" name="Rectangle 9"/>
          <p:cNvSpPr>
            <a:spLocks noChangeArrowheads="1"/>
          </p:cNvSpPr>
          <p:nvPr/>
        </p:nvSpPr>
        <p:spPr bwMode="auto">
          <a:xfrm>
            <a:off x="8147219" y="1104783"/>
            <a:ext cx="3220421" cy="27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defTabSz="1053478" eaLnBrk="0" fontAlgn="base" hangingPunct="0">
              <a:spcBef>
                <a:spcPct val="0"/>
              </a:spcBef>
              <a:spcAft>
                <a:spcPct val="0"/>
              </a:spcAft>
            </a:pPr>
            <a:r>
              <a:rPr lang="en-GB" altLang="en-US" sz="1116" b="1" dirty="0">
                <a:solidFill>
                  <a:prstClr val="black"/>
                </a:solidFill>
                <a:latin typeface="Twinkl" pitchFamily="2" charset="0"/>
              </a:rPr>
              <a:t>This is Jesus, King of the Jews.</a:t>
            </a:r>
            <a:endParaRPr lang="en-GB" altLang="en-US" sz="1396" b="1" dirty="0">
              <a:solidFill>
                <a:prstClr val="black"/>
              </a:solidFill>
              <a:latin typeface="Twinkl" pitchFamily="2" charset="0"/>
            </a:endParaRPr>
          </a:p>
        </p:txBody>
      </p:sp>
    </p:spTree>
    <p:extLst>
      <p:ext uri="{BB962C8B-B14F-4D97-AF65-F5344CB8AC3E}">
        <p14:creationId xmlns:p14="http://schemas.microsoft.com/office/powerpoint/2010/main" val="1176602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764-a-christmas-collar-story-powerpoint-english [Compatibility Mode]" id="{A9B69A0B-2A99-4A85-B835-0BFC88B9594C}" vid="{7091B1B5-EA23-4905-99AA-7A80435FA39C}"/>
    </a:ext>
  </a:extLst>
</a:theme>
</file>

<file path=docProps/app.xml><?xml version="1.0" encoding="utf-8"?>
<Properties xmlns="http://schemas.openxmlformats.org/officeDocument/2006/extended-properties" xmlns:vt="http://schemas.openxmlformats.org/officeDocument/2006/docPropsVTypes">
  <TotalTime>0</TotalTime>
  <Words>231</Words>
  <Application>Microsoft Office PowerPoint</Application>
  <PresentationFormat>Widescreen</PresentationFormat>
  <Paragraphs>12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Twinkl</vt:lpstr>
      <vt:lpstr>Twinkl SemiBold</vt:lpstr>
      <vt:lpstr>1_Office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jhultman</dc:creator>
  <cp:lastModifiedBy>jhultman</cp:lastModifiedBy>
  <cp:revision>3</cp:revision>
  <dcterms:created xsi:type="dcterms:W3CDTF">2020-03-27T21:13:46Z</dcterms:created>
  <dcterms:modified xsi:type="dcterms:W3CDTF">2020-03-27T21:26:36Z</dcterms:modified>
</cp:coreProperties>
</file>