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258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67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740" autoAdjust="0"/>
    <p:restoredTop sz="94639" autoAdjust="0"/>
  </p:normalViewPr>
  <p:slideViewPr>
    <p:cSldViewPr>
      <p:cViewPr varScale="1">
        <p:scale>
          <a:sx n="110" d="100"/>
          <a:sy n="110" d="100"/>
        </p:scale>
        <p:origin x="215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C2C8A2-2F90-4E9A-8D2D-C822C0A0CAB4}" type="datetimeFigureOut">
              <a:rPr lang="en-GB" smtClean="0"/>
              <a:t>17/10/2013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5865AE-0C7A-4298-B042-FA6D094EA6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48680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865AE-0C7A-4298-B042-FA6D094EA6F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51148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865AE-0C7A-4298-B042-FA6D094EA6F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62336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865AE-0C7A-4298-B042-FA6D094EA6F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73733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865AE-0C7A-4298-B042-FA6D094EA6F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47923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865AE-0C7A-4298-B042-FA6D094EA6F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82546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865AE-0C7A-4298-B042-FA6D094EA6F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167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865AE-0C7A-4298-B042-FA6D094EA6F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3359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865AE-0C7A-4298-B042-FA6D094EA6FD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35807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17/10/2013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781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17/10/2013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7625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17/10/2013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9150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17/10/2013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61687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17/10/2013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65573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17/10/2013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2232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17/10/2013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309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17/10/2013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9602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17/10/2013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2332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17/10/2013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8671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17/10/2013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899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B589A1-735A-43AF-95BA-0E0AA591CA03}" type="datetimeFigureOut">
              <a:rPr lang="en-GB" smtClean="0"/>
              <a:pPr/>
              <a:t>17/10/2013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392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12" Type="http://schemas.openxmlformats.org/officeDocument/2006/relationships/image" Target="../media/image1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1.png"/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12" Type="http://schemas.openxmlformats.org/officeDocument/2006/relationships/image" Target="../media/image2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9.png"/><Relationship Id="rId4" Type="http://schemas.openxmlformats.org/officeDocument/2006/relationships/image" Target="../media/image7.png"/><Relationship Id="rId9" Type="http://schemas.openxmlformats.org/officeDocument/2006/relationships/image" Target="../media/image18.png"/><Relationship Id="rId14" Type="http://schemas.openxmlformats.org/officeDocument/2006/relationships/image" Target="../media/image2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7.png"/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12" Type="http://schemas.openxmlformats.org/officeDocument/2006/relationships/image" Target="../media/image2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25.png"/><Relationship Id="rId4" Type="http://schemas.openxmlformats.org/officeDocument/2006/relationships/image" Target="../media/image7.png"/><Relationship Id="rId9" Type="http://schemas.openxmlformats.org/officeDocument/2006/relationships/image" Target="../media/image24.png"/><Relationship Id="rId14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2.png"/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12" Type="http://schemas.openxmlformats.org/officeDocument/2006/relationships/image" Target="../media/image3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30.png"/><Relationship Id="rId4" Type="http://schemas.openxmlformats.org/officeDocument/2006/relationships/image" Target="../media/image7.png"/><Relationship Id="rId9" Type="http://schemas.openxmlformats.org/officeDocument/2006/relationships/image" Target="../media/image29.png"/><Relationship Id="rId1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7.png"/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12" Type="http://schemas.openxmlformats.org/officeDocument/2006/relationships/image" Target="../media/image36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35.png"/><Relationship Id="rId4" Type="http://schemas.openxmlformats.org/officeDocument/2006/relationships/image" Target="../media/image7.png"/><Relationship Id="rId9" Type="http://schemas.openxmlformats.org/officeDocument/2006/relationships/image" Target="../media/image34.png"/><Relationship Id="rId1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42.png"/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12" Type="http://schemas.openxmlformats.org/officeDocument/2006/relationships/image" Target="../media/image4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40.png"/><Relationship Id="rId4" Type="http://schemas.openxmlformats.org/officeDocument/2006/relationships/image" Target="../media/image7.png"/><Relationship Id="rId9" Type="http://schemas.openxmlformats.org/officeDocument/2006/relationships/image" Target="../media/image39.png"/><Relationship Id="rId1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47.png"/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12" Type="http://schemas.openxmlformats.org/officeDocument/2006/relationships/image" Target="../media/image4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45.png"/><Relationship Id="rId4" Type="http://schemas.openxmlformats.org/officeDocument/2006/relationships/image" Target="../media/image7.png"/><Relationship Id="rId9" Type="http://schemas.openxmlformats.org/officeDocument/2006/relationships/image" Target="../media/image44.png"/><Relationship Id="rId1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52.png"/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12" Type="http://schemas.openxmlformats.org/officeDocument/2006/relationships/image" Target="../media/image5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50.png"/><Relationship Id="rId4" Type="http://schemas.openxmlformats.org/officeDocument/2006/relationships/image" Target="../media/image7.png"/><Relationship Id="rId9" Type="http://schemas.openxmlformats.org/officeDocument/2006/relationships/image" Target="../media/image49.png"/><Relationship Id="rId1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4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928" y="1985982"/>
            <a:ext cx="2974133" cy="299695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51920" y="1844824"/>
            <a:ext cx="1944793" cy="377375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07704" y="401937"/>
            <a:ext cx="5401524" cy="83522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47664" y="5618575"/>
            <a:ext cx="10150720" cy="58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Rounded Rectangle 2047"/>
          <p:cNvSpPr/>
          <p:nvPr/>
        </p:nvSpPr>
        <p:spPr>
          <a:xfrm>
            <a:off x="755576" y="366428"/>
            <a:ext cx="7560840" cy="2943996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4" name="leaf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3551933">
            <a:off x="1203683" y="943513"/>
            <a:ext cx="322512" cy="610921"/>
          </a:xfrm>
          <a:prstGeom prst="rect">
            <a:avLst/>
          </a:prstGeom>
          <a:noFill/>
        </p:spPr>
      </p:pic>
      <p:pic>
        <p:nvPicPr>
          <p:cNvPr id="7" name="leaf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8053243">
            <a:off x="1227273" y="1693073"/>
            <a:ext cx="322512" cy="610921"/>
          </a:xfrm>
          <a:prstGeom prst="rect">
            <a:avLst/>
          </a:prstGeom>
          <a:noFill/>
        </p:spPr>
      </p:pic>
      <p:pic>
        <p:nvPicPr>
          <p:cNvPr id="8" name="leaf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4152176">
            <a:off x="1227273" y="2557169"/>
            <a:ext cx="322512" cy="610921"/>
          </a:xfrm>
          <a:prstGeom prst="rect">
            <a:avLst/>
          </a:prstGeom>
          <a:noFill/>
        </p:spPr>
      </p:pic>
      <p:pic>
        <p:nvPicPr>
          <p:cNvPr id="2050" name="3" descr="Z:\# Action Folder!\Text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05979" y="2735656"/>
            <a:ext cx="165100" cy="252413"/>
          </a:xfrm>
          <a:prstGeom prst="rect">
            <a:avLst/>
          </a:prstGeom>
          <a:noFill/>
        </p:spPr>
      </p:pic>
      <p:pic>
        <p:nvPicPr>
          <p:cNvPr id="2054" name="1" descr="Z:\# Action Folder!\Text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16521" y="1059791"/>
            <a:ext cx="96837" cy="244475"/>
          </a:xfrm>
          <a:prstGeom prst="rect">
            <a:avLst/>
          </a:prstGeom>
          <a:noFill/>
        </p:spPr>
      </p:pic>
      <p:pic>
        <p:nvPicPr>
          <p:cNvPr id="2055" name="2" descr="Z:\# Action Folder!\Text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16521" y="1850848"/>
            <a:ext cx="168275" cy="249237"/>
          </a:xfrm>
          <a:prstGeom prst="rect">
            <a:avLst/>
          </a:prstGeom>
          <a:noFill/>
        </p:spPr>
      </p:pic>
      <p:sp>
        <p:nvSpPr>
          <p:cNvPr id="28" name="Right Arrow 27">
            <a:hlinkClick r:id="" action="ppaction://hlinkshowjump?jump=nextslide"/>
          </p:cNvPr>
          <p:cNvSpPr/>
          <p:nvPr/>
        </p:nvSpPr>
        <p:spPr>
          <a:xfrm>
            <a:off x="7380312" y="5301208"/>
            <a:ext cx="864096" cy="864096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NEXT</a:t>
            </a:r>
            <a:endParaRPr lang="en-GB" sz="14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615" y="980728"/>
            <a:ext cx="4979146" cy="53649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615" y="1803401"/>
            <a:ext cx="4979146" cy="53649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615" y="2585028"/>
            <a:ext cx="4979146" cy="536494"/>
          </a:xfrm>
          <a:prstGeom prst="rect">
            <a:avLst/>
          </a:prstGeom>
        </p:spPr>
      </p:pic>
      <p:sp>
        <p:nvSpPr>
          <p:cNvPr id="24" name="Title 1"/>
          <p:cNvSpPr txBox="1">
            <a:spLocks/>
          </p:cNvSpPr>
          <p:nvPr/>
        </p:nvSpPr>
        <p:spPr>
          <a:xfrm>
            <a:off x="1403647" y="6453336"/>
            <a:ext cx="6408712" cy="323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00" dirty="0" smtClean="0">
                <a:latin typeface="Arial" pitchFamily="34" charset="0"/>
                <a:cs typeface="Arial" pitchFamily="34" charset="0"/>
              </a:rPr>
              <a:t>Photo courtesy of </a:t>
            </a:r>
            <a:r>
              <a:rPr lang="en-GB" sz="1100" dirty="0" err="1" smtClean="0">
                <a:latin typeface="Arial" pitchFamily="34" charset="0"/>
                <a:cs typeface="Arial" pitchFamily="34" charset="0"/>
              </a:rPr>
              <a:t>USDAgov</a:t>
            </a:r>
            <a:r>
              <a:rPr lang="en-GB" sz="1100" dirty="0" smtClean="0">
                <a:latin typeface="Arial" pitchFamily="34" charset="0"/>
                <a:cs typeface="Arial" pitchFamily="34" charset="0"/>
              </a:rPr>
              <a:t> (@flickr.com) - granted under creative commons licence - attribution</a:t>
            </a:r>
            <a:endParaRPr lang="en-GB" sz="11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49" name="Picture 204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60065" y="380695"/>
            <a:ext cx="6815919" cy="646232"/>
          </a:xfrm>
          <a:prstGeom prst="rect">
            <a:avLst/>
          </a:prstGeom>
        </p:spPr>
      </p:pic>
      <p:pic>
        <p:nvPicPr>
          <p:cNvPr id="2052" name="Picture 2051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72" r="23572"/>
          <a:stretch/>
        </p:blipFill>
        <p:spPr>
          <a:xfrm>
            <a:off x="2989869" y="3440084"/>
            <a:ext cx="3156310" cy="2941244"/>
          </a:xfrm>
          <a:prstGeom prst="rect">
            <a:avLst/>
          </a:prstGeom>
        </p:spPr>
      </p:pic>
      <p:pic>
        <p:nvPicPr>
          <p:cNvPr id="2051" name="Picture 205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801799" y="3804922"/>
            <a:ext cx="1981372" cy="542591"/>
          </a:xfrm>
          <a:prstGeom prst="rect">
            <a:avLst/>
          </a:prstGeom>
        </p:spPr>
      </p:pic>
      <p:grpSp>
        <p:nvGrpSpPr>
          <p:cNvPr id="22" name="Group 21"/>
          <p:cNvGrpSpPr/>
          <p:nvPr/>
        </p:nvGrpSpPr>
        <p:grpSpPr>
          <a:xfrm>
            <a:off x="2581660" y="3085844"/>
            <a:ext cx="4052686" cy="3773751"/>
            <a:chOff x="2491908" y="3118411"/>
            <a:chExt cx="4052686" cy="3773751"/>
          </a:xfrm>
        </p:grpSpPr>
        <p:sp>
          <p:nvSpPr>
            <p:cNvPr id="2" name="Rectangle 1"/>
            <p:cNvSpPr/>
            <p:nvPr/>
          </p:nvSpPr>
          <p:spPr>
            <a:xfrm>
              <a:off x="2491908" y="3408803"/>
              <a:ext cx="4052686" cy="2993707"/>
            </a:xfrm>
            <a:prstGeom prst="rect">
              <a:avLst/>
            </a:prstGeom>
            <a:solidFill>
              <a:srgbClr val="00206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3708652" y="3118411"/>
              <a:ext cx="1944793" cy="377375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Rounded Rectangle 2047"/>
          <p:cNvSpPr/>
          <p:nvPr/>
        </p:nvSpPr>
        <p:spPr>
          <a:xfrm>
            <a:off x="755576" y="366428"/>
            <a:ext cx="7560840" cy="2943996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4" name="leaf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3551933">
            <a:off x="1203683" y="943513"/>
            <a:ext cx="322512" cy="610921"/>
          </a:xfrm>
          <a:prstGeom prst="rect">
            <a:avLst/>
          </a:prstGeom>
          <a:noFill/>
        </p:spPr>
      </p:pic>
      <p:pic>
        <p:nvPicPr>
          <p:cNvPr id="7" name="leaf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8053243">
            <a:off x="1227273" y="1693073"/>
            <a:ext cx="322512" cy="610921"/>
          </a:xfrm>
          <a:prstGeom prst="rect">
            <a:avLst/>
          </a:prstGeom>
          <a:noFill/>
        </p:spPr>
      </p:pic>
      <p:pic>
        <p:nvPicPr>
          <p:cNvPr id="8" name="leaf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4152176">
            <a:off x="1227273" y="2557169"/>
            <a:ext cx="322512" cy="610921"/>
          </a:xfrm>
          <a:prstGeom prst="rect">
            <a:avLst/>
          </a:prstGeom>
          <a:noFill/>
        </p:spPr>
      </p:pic>
      <p:pic>
        <p:nvPicPr>
          <p:cNvPr id="2050" name="3" descr="Z:\# Action Folder!\Text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05979" y="2735656"/>
            <a:ext cx="165100" cy="252413"/>
          </a:xfrm>
          <a:prstGeom prst="rect">
            <a:avLst/>
          </a:prstGeom>
          <a:noFill/>
        </p:spPr>
      </p:pic>
      <p:pic>
        <p:nvPicPr>
          <p:cNvPr id="2054" name="1" descr="Z:\# Action Folder!\Text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16521" y="1059791"/>
            <a:ext cx="96837" cy="244475"/>
          </a:xfrm>
          <a:prstGeom prst="rect">
            <a:avLst/>
          </a:prstGeom>
          <a:noFill/>
        </p:spPr>
      </p:pic>
      <p:pic>
        <p:nvPicPr>
          <p:cNvPr id="2055" name="2" descr="Z:\# Action Folder!\Text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16521" y="1850848"/>
            <a:ext cx="168275" cy="249237"/>
          </a:xfrm>
          <a:prstGeom prst="rect">
            <a:avLst/>
          </a:prstGeom>
          <a:noFill/>
        </p:spPr>
      </p:pic>
      <p:sp>
        <p:nvSpPr>
          <p:cNvPr id="28" name="Right Arrow 27">
            <a:hlinkClick r:id="" action="ppaction://hlinkshowjump?jump=nextslide"/>
          </p:cNvPr>
          <p:cNvSpPr/>
          <p:nvPr/>
        </p:nvSpPr>
        <p:spPr>
          <a:xfrm>
            <a:off x="7380312" y="5301208"/>
            <a:ext cx="864096" cy="864096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NEXT</a:t>
            </a:r>
            <a:endParaRPr lang="en-GB" sz="14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358" y="987919"/>
            <a:ext cx="4644078" cy="55331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2574" y="1794966"/>
            <a:ext cx="4649674" cy="55472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2574" y="2603423"/>
            <a:ext cx="5601869" cy="521512"/>
          </a:xfrm>
          <a:prstGeom prst="rect">
            <a:avLst/>
          </a:prstGeom>
        </p:spPr>
      </p:pic>
      <p:sp>
        <p:nvSpPr>
          <p:cNvPr id="24" name="Title 1"/>
          <p:cNvSpPr txBox="1">
            <a:spLocks/>
          </p:cNvSpPr>
          <p:nvPr/>
        </p:nvSpPr>
        <p:spPr>
          <a:xfrm>
            <a:off x="1403647" y="6453336"/>
            <a:ext cx="6408712" cy="323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00" dirty="0" smtClean="0">
                <a:latin typeface="Arial" pitchFamily="34" charset="0"/>
                <a:cs typeface="Arial" pitchFamily="34" charset="0"/>
              </a:rPr>
              <a:t>Photo courtesy of  NASA Goddard Photo and Video (@flickr.com) - granted under creative commons licence - attribution</a:t>
            </a:r>
            <a:endParaRPr lang="en-GB" sz="11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49" name="Picture 204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60065" y="380695"/>
            <a:ext cx="6815919" cy="64623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5374" y="3440084"/>
            <a:ext cx="2941244" cy="294124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779912" y="4228804"/>
            <a:ext cx="2042337" cy="56697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505858" y="3117630"/>
            <a:ext cx="4072481" cy="3773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126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Rounded Rectangle 2047"/>
          <p:cNvSpPr/>
          <p:nvPr/>
        </p:nvSpPr>
        <p:spPr>
          <a:xfrm>
            <a:off x="755576" y="366428"/>
            <a:ext cx="7560840" cy="2943996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4" name="leaf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3551933">
            <a:off x="1203683" y="943513"/>
            <a:ext cx="322512" cy="610921"/>
          </a:xfrm>
          <a:prstGeom prst="rect">
            <a:avLst/>
          </a:prstGeom>
          <a:noFill/>
        </p:spPr>
      </p:pic>
      <p:pic>
        <p:nvPicPr>
          <p:cNvPr id="7" name="leaf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8053243">
            <a:off x="1227273" y="1693073"/>
            <a:ext cx="322512" cy="610921"/>
          </a:xfrm>
          <a:prstGeom prst="rect">
            <a:avLst/>
          </a:prstGeom>
          <a:noFill/>
        </p:spPr>
      </p:pic>
      <p:pic>
        <p:nvPicPr>
          <p:cNvPr id="8" name="leaf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4152176">
            <a:off x="1227273" y="2557169"/>
            <a:ext cx="322512" cy="610921"/>
          </a:xfrm>
          <a:prstGeom prst="rect">
            <a:avLst/>
          </a:prstGeom>
          <a:noFill/>
        </p:spPr>
      </p:pic>
      <p:pic>
        <p:nvPicPr>
          <p:cNvPr id="2050" name="3" descr="Z:\# Action Folder!\Text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05979" y="2735656"/>
            <a:ext cx="165100" cy="252413"/>
          </a:xfrm>
          <a:prstGeom prst="rect">
            <a:avLst/>
          </a:prstGeom>
          <a:noFill/>
        </p:spPr>
      </p:pic>
      <p:pic>
        <p:nvPicPr>
          <p:cNvPr id="2054" name="1" descr="Z:\# Action Folder!\Text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16521" y="1059791"/>
            <a:ext cx="96837" cy="244475"/>
          </a:xfrm>
          <a:prstGeom prst="rect">
            <a:avLst/>
          </a:prstGeom>
          <a:noFill/>
        </p:spPr>
      </p:pic>
      <p:pic>
        <p:nvPicPr>
          <p:cNvPr id="2055" name="2" descr="Z:\# Action Folder!\Text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16521" y="1850848"/>
            <a:ext cx="168275" cy="249237"/>
          </a:xfrm>
          <a:prstGeom prst="rect">
            <a:avLst/>
          </a:prstGeom>
          <a:noFill/>
        </p:spPr>
      </p:pic>
      <p:sp>
        <p:nvSpPr>
          <p:cNvPr id="28" name="Right Arrow 27">
            <a:hlinkClick r:id="" action="ppaction://hlinkshowjump?jump=nextslide"/>
          </p:cNvPr>
          <p:cNvSpPr/>
          <p:nvPr/>
        </p:nvSpPr>
        <p:spPr>
          <a:xfrm>
            <a:off x="7380312" y="5301208"/>
            <a:ext cx="864096" cy="864096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NEXT</a:t>
            </a:r>
            <a:endParaRPr lang="en-GB" sz="14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0620" y="1113421"/>
            <a:ext cx="6144664" cy="52651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2317" y="1847880"/>
            <a:ext cx="6476107" cy="55491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2317" y="2603423"/>
            <a:ext cx="5037336" cy="521512"/>
          </a:xfrm>
          <a:prstGeom prst="rect">
            <a:avLst/>
          </a:prstGeom>
        </p:spPr>
      </p:pic>
      <p:pic>
        <p:nvPicPr>
          <p:cNvPr id="2049" name="Picture 204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60065" y="380695"/>
            <a:ext cx="6815919" cy="64623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5295" y="3774235"/>
            <a:ext cx="3951394" cy="210303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745414" y="5461960"/>
            <a:ext cx="1865538" cy="54259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571762" y="3084249"/>
            <a:ext cx="4072481" cy="3773751"/>
          </a:xfrm>
          <a:prstGeom prst="rect">
            <a:avLst/>
          </a:prstGeom>
        </p:spPr>
      </p:pic>
      <p:sp>
        <p:nvSpPr>
          <p:cNvPr id="25" name="Title 1"/>
          <p:cNvSpPr txBox="1">
            <a:spLocks/>
          </p:cNvSpPr>
          <p:nvPr/>
        </p:nvSpPr>
        <p:spPr>
          <a:xfrm>
            <a:off x="1403647" y="6453336"/>
            <a:ext cx="6408712" cy="323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00" dirty="0" smtClean="0">
                <a:latin typeface="Arial" pitchFamily="34" charset="0"/>
                <a:cs typeface="Arial" pitchFamily="34" charset="0"/>
              </a:rPr>
              <a:t>Photo courtesy of  NASA Goddard Photo and Video (@flickr.com) - granted under creative commons licence - attribution</a:t>
            </a:r>
            <a:endParaRPr lang="en-GB" sz="11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2842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Rounded Rectangle 2047"/>
          <p:cNvSpPr/>
          <p:nvPr/>
        </p:nvSpPr>
        <p:spPr>
          <a:xfrm>
            <a:off x="755576" y="366428"/>
            <a:ext cx="7560840" cy="2943996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4" name="leaf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3551933">
            <a:off x="1203683" y="943513"/>
            <a:ext cx="322512" cy="610921"/>
          </a:xfrm>
          <a:prstGeom prst="rect">
            <a:avLst/>
          </a:prstGeom>
          <a:noFill/>
        </p:spPr>
      </p:pic>
      <p:pic>
        <p:nvPicPr>
          <p:cNvPr id="7" name="leaf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8053243">
            <a:off x="1227273" y="1693073"/>
            <a:ext cx="322512" cy="610921"/>
          </a:xfrm>
          <a:prstGeom prst="rect">
            <a:avLst/>
          </a:prstGeom>
          <a:noFill/>
        </p:spPr>
      </p:pic>
      <p:pic>
        <p:nvPicPr>
          <p:cNvPr id="8" name="leaf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4152176">
            <a:off x="1227273" y="2557169"/>
            <a:ext cx="322512" cy="610921"/>
          </a:xfrm>
          <a:prstGeom prst="rect">
            <a:avLst/>
          </a:prstGeom>
          <a:noFill/>
        </p:spPr>
      </p:pic>
      <p:pic>
        <p:nvPicPr>
          <p:cNvPr id="2050" name="3" descr="Z:\# Action Folder!\Text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05979" y="2735656"/>
            <a:ext cx="165100" cy="252413"/>
          </a:xfrm>
          <a:prstGeom prst="rect">
            <a:avLst/>
          </a:prstGeom>
          <a:noFill/>
        </p:spPr>
      </p:pic>
      <p:pic>
        <p:nvPicPr>
          <p:cNvPr id="2054" name="1" descr="Z:\# Action Folder!\Text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16521" y="1059791"/>
            <a:ext cx="96837" cy="244475"/>
          </a:xfrm>
          <a:prstGeom prst="rect">
            <a:avLst/>
          </a:prstGeom>
          <a:noFill/>
        </p:spPr>
      </p:pic>
      <p:pic>
        <p:nvPicPr>
          <p:cNvPr id="2055" name="2" descr="Z:\# Action Folder!\Text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16521" y="1850848"/>
            <a:ext cx="168275" cy="249237"/>
          </a:xfrm>
          <a:prstGeom prst="rect">
            <a:avLst/>
          </a:prstGeom>
          <a:noFill/>
        </p:spPr>
      </p:pic>
      <p:sp>
        <p:nvSpPr>
          <p:cNvPr id="28" name="Right Arrow 27">
            <a:hlinkClick r:id="" action="ppaction://hlinkshowjump?jump=nextslide"/>
          </p:cNvPr>
          <p:cNvSpPr/>
          <p:nvPr/>
        </p:nvSpPr>
        <p:spPr>
          <a:xfrm>
            <a:off x="7380312" y="5301208"/>
            <a:ext cx="864096" cy="864096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NEXT</a:t>
            </a:r>
            <a:endParaRPr lang="en-GB" sz="14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2317" y="1016002"/>
            <a:ext cx="3842085" cy="55331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2317" y="1825424"/>
            <a:ext cx="5547038" cy="52021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2317" y="2544588"/>
            <a:ext cx="2542373" cy="521512"/>
          </a:xfrm>
          <a:prstGeom prst="rect">
            <a:avLst/>
          </a:prstGeom>
        </p:spPr>
      </p:pic>
      <p:sp>
        <p:nvSpPr>
          <p:cNvPr id="24" name="Title 1"/>
          <p:cNvSpPr txBox="1">
            <a:spLocks/>
          </p:cNvSpPr>
          <p:nvPr/>
        </p:nvSpPr>
        <p:spPr>
          <a:xfrm>
            <a:off x="1403647" y="6453336"/>
            <a:ext cx="6408712" cy="323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00" dirty="0" smtClean="0">
                <a:latin typeface="Arial" pitchFamily="34" charset="0"/>
                <a:cs typeface="Arial" pitchFamily="34" charset="0"/>
              </a:rPr>
              <a:t>Photo courtesy of  </a:t>
            </a:r>
            <a:r>
              <a:rPr lang="en-GB" sz="1100" dirty="0" err="1" smtClean="0">
                <a:latin typeface="Arial" pitchFamily="34" charset="0"/>
                <a:cs typeface="Arial" pitchFamily="34" charset="0"/>
              </a:rPr>
              <a:t>NASAblueshift</a:t>
            </a:r>
            <a:r>
              <a:rPr lang="en-GB" sz="1100" dirty="0" smtClean="0">
                <a:latin typeface="Arial" pitchFamily="34" charset="0"/>
                <a:cs typeface="Arial" pitchFamily="34" charset="0"/>
              </a:rPr>
              <a:t> (@flickr.com) - granted under creative commons licence - attribution</a:t>
            </a:r>
            <a:endParaRPr lang="en-GB" sz="11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49" name="Picture 204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60065" y="380695"/>
            <a:ext cx="6815919" cy="64623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854" y="3415852"/>
            <a:ext cx="3665963" cy="293205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610992" y="5894008"/>
            <a:ext cx="1932599" cy="54259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649594" y="3088049"/>
            <a:ext cx="4072481" cy="3773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399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Rounded Rectangle 2047"/>
          <p:cNvSpPr/>
          <p:nvPr/>
        </p:nvSpPr>
        <p:spPr>
          <a:xfrm>
            <a:off x="755576" y="366428"/>
            <a:ext cx="7560840" cy="2943996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4" name="leaf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3551933">
            <a:off x="1203683" y="943513"/>
            <a:ext cx="322512" cy="610921"/>
          </a:xfrm>
          <a:prstGeom prst="rect">
            <a:avLst/>
          </a:prstGeom>
          <a:noFill/>
        </p:spPr>
      </p:pic>
      <p:pic>
        <p:nvPicPr>
          <p:cNvPr id="7" name="leaf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8053243">
            <a:off x="1227273" y="1693073"/>
            <a:ext cx="322512" cy="610921"/>
          </a:xfrm>
          <a:prstGeom prst="rect">
            <a:avLst/>
          </a:prstGeom>
          <a:noFill/>
        </p:spPr>
      </p:pic>
      <p:pic>
        <p:nvPicPr>
          <p:cNvPr id="8" name="leaf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4152176">
            <a:off x="1227273" y="2557169"/>
            <a:ext cx="322512" cy="610921"/>
          </a:xfrm>
          <a:prstGeom prst="rect">
            <a:avLst/>
          </a:prstGeom>
          <a:noFill/>
        </p:spPr>
      </p:pic>
      <p:pic>
        <p:nvPicPr>
          <p:cNvPr id="2050" name="3" descr="Z:\# Action Folder!\Text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05979" y="2735656"/>
            <a:ext cx="165100" cy="252413"/>
          </a:xfrm>
          <a:prstGeom prst="rect">
            <a:avLst/>
          </a:prstGeom>
          <a:noFill/>
        </p:spPr>
      </p:pic>
      <p:pic>
        <p:nvPicPr>
          <p:cNvPr id="2054" name="1" descr="Z:\# Action Folder!\Text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16521" y="1059791"/>
            <a:ext cx="96837" cy="244475"/>
          </a:xfrm>
          <a:prstGeom prst="rect">
            <a:avLst/>
          </a:prstGeom>
          <a:noFill/>
        </p:spPr>
      </p:pic>
      <p:pic>
        <p:nvPicPr>
          <p:cNvPr id="2055" name="2" descr="Z:\# Action Folder!\Text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16521" y="1850848"/>
            <a:ext cx="168275" cy="249237"/>
          </a:xfrm>
          <a:prstGeom prst="rect">
            <a:avLst/>
          </a:prstGeom>
          <a:noFill/>
        </p:spPr>
      </p:pic>
      <p:sp>
        <p:nvSpPr>
          <p:cNvPr id="28" name="Right Arrow 27">
            <a:hlinkClick r:id="" action="ppaction://hlinkshowjump?jump=nextslide"/>
          </p:cNvPr>
          <p:cNvSpPr/>
          <p:nvPr/>
        </p:nvSpPr>
        <p:spPr>
          <a:xfrm>
            <a:off x="7380312" y="5301208"/>
            <a:ext cx="864096" cy="864096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NEXT</a:t>
            </a:r>
            <a:endParaRPr lang="en-GB" sz="14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863" y="982291"/>
            <a:ext cx="5480449" cy="54437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9163" y="1776943"/>
            <a:ext cx="5457112" cy="54205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4741" y="2603423"/>
            <a:ext cx="5323979" cy="522306"/>
          </a:xfrm>
          <a:prstGeom prst="rect">
            <a:avLst/>
          </a:prstGeom>
        </p:spPr>
      </p:pic>
      <p:pic>
        <p:nvPicPr>
          <p:cNvPr id="2049" name="Picture 204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60065" y="380695"/>
            <a:ext cx="6815919" cy="64623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59" r="19714"/>
          <a:stretch/>
        </p:blipFill>
        <p:spPr>
          <a:xfrm>
            <a:off x="3059832" y="3622043"/>
            <a:ext cx="2664296" cy="254326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465307" y="4067993"/>
            <a:ext cx="1853345" cy="54259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355738" y="3084249"/>
            <a:ext cx="4072481" cy="3773751"/>
          </a:xfrm>
          <a:prstGeom prst="rect">
            <a:avLst/>
          </a:prstGeom>
        </p:spPr>
      </p:pic>
      <p:sp>
        <p:nvSpPr>
          <p:cNvPr id="22" name="Title 1"/>
          <p:cNvSpPr txBox="1">
            <a:spLocks/>
          </p:cNvSpPr>
          <p:nvPr/>
        </p:nvSpPr>
        <p:spPr>
          <a:xfrm>
            <a:off x="1403647" y="6453336"/>
            <a:ext cx="6408712" cy="323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00" dirty="0" smtClean="0">
                <a:latin typeface="Arial" pitchFamily="34" charset="0"/>
                <a:cs typeface="Arial" pitchFamily="34" charset="0"/>
              </a:rPr>
              <a:t>Photo courtesy of  NASA Goddard Photo and Video (@flickr.com) - granted under creative commons licence - attribution</a:t>
            </a:r>
            <a:endParaRPr lang="en-GB" sz="11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2805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Rounded Rectangle 2047"/>
          <p:cNvSpPr/>
          <p:nvPr/>
        </p:nvSpPr>
        <p:spPr>
          <a:xfrm>
            <a:off x="755576" y="366428"/>
            <a:ext cx="7560840" cy="2943996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4" name="leaf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3551933">
            <a:off x="1203683" y="943513"/>
            <a:ext cx="322512" cy="610921"/>
          </a:xfrm>
          <a:prstGeom prst="rect">
            <a:avLst/>
          </a:prstGeom>
          <a:noFill/>
        </p:spPr>
      </p:pic>
      <p:pic>
        <p:nvPicPr>
          <p:cNvPr id="7" name="leaf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8053243">
            <a:off x="1227273" y="1693073"/>
            <a:ext cx="322512" cy="610921"/>
          </a:xfrm>
          <a:prstGeom prst="rect">
            <a:avLst/>
          </a:prstGeom>
          <a:noFill/>
        </p:spPr>
      </p:pic>
      <p:pic>
        <p:nvPicPr>
          <p:cNvPr id="8" name="leaf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4152176">
            <a:off x="1227273" y="2557169"/>
            <a:ext cx="322512" cy="610921"/>
          </a:xfrm>
          <a:prstGeom prst="rect">
            <a:avLst/>
          </a:prstGeom>
          <a:noFill/>
        </p:spPr>
      </p:pic>
      <p:pic>
        <p:nvPicPr>
          <p:cNvPr id="2050" name="3" descr="Z:\# Action Folder!\Text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05979" y="2735656"/>
            <a:ext cx="165100" cy="252413"/>
          </a:xfrm>
          <a:prstGeom prst="rect">
            <a:avLst/>
          </a:prstGeom>
          <a:noFill/>
        </p:spPr>
      </p:pic>
      <p:pic>
        <p:nvPicPr>
          <p:cNvPr id="2054" name="1" descr="Z:\# Action Folder!\Text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16521" y="1059791"/>
            <a:ext cx="96837" cy="244475"/>
          </a:xfrm>
          <a:prstGeom prst="rect">
            <a:avLst/>
          </a:prstGeom>
          <a:noFill/>
        </p:spPr>
      </p:pic>
      <p:pic>
        <p:nvPicPr>
          <p:cNvPr id="2055" name="2" descr="Z:\# Action Folder!\Text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16521" y="1850848"/>
            <a:ext cx="168275" cy="249237"/>
          </a:xfrm>
          <a:prstGeom prst="rect">
            <a:avLst/>
          </a:prstGeom>
          <a:noFill/>
        </p:spPr>
      </p:pic>
      <p:sp>
        <p:nvSpPr>
          <p:cNvPr id="28" name="Right Arrow 27">
            <a:hlinkClick r:id="" action="ppaction://hlinkshowjump?jump=nextslide"/>
          </p:cNvPr>
          <p:cNvSpPr/>
          <p:nvPr/>
        </p:nvSpPr>
        <p:spPr>
          <a:xfrm>
            <a:off x="7380312" y="5301208"/>
            <a:ext cx="864096" cy="864096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NEXT</a:t>
            </a:r>
            <a:endParaRPr lang="en-GB" sz="14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863" y="1046060"/>
            <a:ext cx="6545471" cy="49783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863" y="1776926"/>
            <a:ext cx="4213264" cy="54205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863" y="2534226"/>
            <a:ext cx="4433670" cy="522306"/>
          </a:xfrm>
          <a:prstGeom prst="rect">
            <a:avLst/>
          </a:prstGeom>
        </p:spPr>
      </p:pic>
      <p:pic>
        <p:nvPicPr>
          <p:cNvPr id="2049" name="Picture 204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60065" y="380695"/>
            <a:ext cx="6815919" cy="64623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3450006"/>
            <a:ext cx="2819803" cy="281980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591034" y="4180623"/>
            <a:ext cx="1889924" cy="54259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361484" y="3084249"/>
            <a:ext cx="4072481" cy="3773751"/>
          </a:xfrm>
          <a:prstGeom prst="rect">
            <a:avLst/>
          </a:prstGeom>
        </p:spPr>
      </p:pic>
      <p:sp>
        <p:nvSpPr>
          <p:cNvPr id="22" name="Title 1"/>
          <p:cNvSpPr txBox="1">
            <a:spLocks/>
          </p:cNvSpPr>
          <p:nvPr/>
        </p:nvSpPr>
        <p:spPr>
          <a:xfrm>
            <a:off x="1403647" y="6453336"/>
            <a:ext cx="6408712" cy="323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00" dirty="0" smtClean="0">
                <a:latin typeface="Arial" pitchFamily="34" charset="0"/>
                <a:cs typeface="Arial" pitchFamily="34" charset="0"/>
              </a:rPr>
              <a:t>Photo courtesy of  NASA Goddard Photo and Video (@flickr.com) - granted under creative commons licence - attribution</a:t>
            </a:r>
            <a:endParaRPr lang="en-GB" sz="11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5206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Rounded Rectangle 2047"/>
          <p:cNvSpPr/>
          <p:nvPr/>
        </p:nvSpPr>
        <p:spPr>
          <a:xfrm>
            <a:off x="755576" y="366428"/>
            <a:ext cx="7560840" cy="2943996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4" name="leaf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3551933">
            <a:off x="1203683" y="943513"/>
            <a:ext cx="322512" cy="610921"/>
          </a:xfrm>
          <a:prstGeom prst="rect">
            <a:avLst/>
          </a:prstGeom>
          <a:noFill/>
        </p:spPr>
      </p:pic>
      <p:pic>
        <p:nvPicPr>
          <p:cNvPr id="7" name="leaf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8053243">
            <a:off x="1227273" y="1693073"/>
            <a:ext cx="322512" cy="610921"/>
          </a:xfrm>
          <a:prstGeom prst="rect">
            <a:avLst/>
          </a:prstGeom>
          <a:noFill/>
        </p:spPr>
      </p:pic>
      <p:pic>
        <p:nvPicPr>
          <p:cNvPr id="8" name="leaf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4152176">
            <a:off x="1227273" y="2557169"/>
            <a:ext cx="322512" cy="610921"/>
          </a:xfrm>
          <a:prstGeom prst="rect">
            <a:avLst/>
          </a:prstGeom>
          <a:noFill/>
        </p:spPr>
      </p:pic>
      <p:pic>
        <p:nvPicPr>
          <p:cNvPr id="2050" name="3" descr="Z:\# Action Folder!\Text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05979" y="2735656"/>
            <a:ext cx="165100" cy="252413"/>
          </a:xfrm>
          <a:prstGeom prst="rect">
            <a:avLst/>
          </a:prstGeom>
          <a:noFill/>
        </p:spPr>
      </p:pic>
      <p:pic>
        <p:nvPicPr>
          <p:cNvPr id="2054" name="1" descr="Z:\# Action Folder!\Text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16521" y="1059791"/>
            <a:ext cx="96837" cy="244475"/>
          </a:xfrm>
          <a:prstGeom prst="rect">
            <a:avLst/>
          </a:prstGeom>
          <a:noFill/>
        </p:spPr>
      </p:pic>
      <p:pic>
        <p:nvPicPr>
          <p:cNvPr id="2055" name="2" descr="Z:\# Action Folder!\Text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16521" y="1850848"/>
            <a:ext cx="168275" cy="249237"/>
          </a:xfrm>
          <a:prstGeom prst="rect">
            <a:avLst/>
          </a:prstGeom>
          <a:noFill/>
        </p:spPr>
      </p:pic>
      <p:sp>
        <p:nvSpPr>
          <p:cNvPr id="28" name="Right Arrow 27">
            <a:hlinkClick r:id="" action="ppaction://hlinkshowjump?jump=nextslide"/>
          </p:cNvPr>
          <p:cNvSpPr/>
          <p:nvPr/>
        </p:nvSpPr>
        <p:spPr>
          <a:xfrm>
            <a:off x="7380312" y="5301208"/>
            <a:ext cx="864096" cy="864096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NEXT</a:t>
            </a:r>
            <a:endParaRPr lang="en-GB" sz="14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862" y="1019317"/>
            <a:ext cx="4950409" cy="51833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4963" y="1672701"/>
            <a:ext cx="6401453" cy="84743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862" y="2562989"/>
            <a:ext cx="4972461" cy="521259"/>
          </a:xfrm>
          <a:prstGeom prst="rect">
            <a:avLst/>
          </a:prstGeom>
        </p:spPr>
      </p:pic>
      <p:pic>
        <p:nvPicPr>
          <p:cNvPr id="2049" name="Picture 204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60065" y="380695"/>
            <a:ext cx="6815919" cy="64623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5183" y="3676852"/>
            <a:ext cx="3341626" cy="250798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696220" y="4124579"/>
            <a:ext cx="1743607" cy="53649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531782" y="3084249"/>
            <a:ext cx="4072481" cy="3773751"/>
          </a:xfrm>
          <a:prstGeom prst="rect">
            <a:avLst/>
          </a:prstGeom>
        </p:spPr>
      </p:pic>
      <p:sp>
        <p:nvSpPr>
          <p:cNvPr id="22" name="Title 1"/>
          <p:cNvSpPr txBox="1">
            <a:spLocks/>
          </p:cNvSpPr>
          <p:nvPr/>
        </p:nvSpPr>
        <p:spPr>
          <a:xfrm>
            <a:off x="1305979" y="6470808"/>
            <a:ext cx="6572337" cy="323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00" dirty="0" smtClean="0">
                <a:latin typeface="Arial" pitchFamily="34" charset="0"/>
                <a:cs typeface="Arial" pitchFamily="34" charset="0"/>
              </a:rPr>
              <a:t>Photo courtesy of  NASA Goddard Space Flight </a:t>
            </a:r>
            <a:r>
              <a:rPr lang="en-GB" sz="1100" dirty="0" err="1" smtClean="0">
                <a:latin typeface="Arial" pitchFamily="34" charset="0"/>
                <a:cs typeface="Arial" pitchFamily="34" charset="0"/>
              </a:rPr>
              <a:t>Center</a:t>
            </a:r>
            <a:r>
              <a:rPr lang="en-GB" sz="1100" dirty="0" smtClean="0">
                <a:latin typeface="Arial" pitchFamily="34" charset="0"/>
                <a:cs typeface="Arial" pitchFamily="34" charset="0"/>
              </a:rPr>
              <a:t> (@flickr.com) - granted under creative commons licence - attribution</a:t>
            </a:r>
            <a:endParaRPr lang="en-GB" sz="11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1158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Rounded Rectangle 2047"/>
          <p:cNvSpPr/>
          <p:nvPr/>
        </p:nvSpPr>
        <p:spPr>
          <a:xfrm>
            <a:off x="755576" y="366428"/>
            <a:ext cx="7560840" cy="2943996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4" name="leaf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3551933">
            <a:off x="1203683" y="943513"/>
            <a:ext cx="322512" cy="610921"/>
          </a:xfrm>
          <a:prstGeom prst="rect">
            <a:avLst/>
          </a:prstGeom>
          <a:noFill/>
        </p:spPr>
      </p:pic>
      <p:pic>
        <p:nvPicPr>
          <p:cNvPr id="7" name="leaf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8053243">
            <a:off x="1227273" y="1693073"/>
            <a:ext cx="322512" cy="610921"/>
          </a:xfrm>
          <a:prstGeom prst="rect">
            <a:avLst/>
          </a:prstGeom>
          <a:noFill/>
        </p:spPr>
      </p:pic>
      <p:pic>
        <p:nvPicPr>
          <p:cNvPr id="8" name="leaf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4152176">
            <a:off x="1227273" y="2557169"/>
            <a:ext cx="322512" cy="610921"/>
          </a:xfrm>
          <a:prstGeom prst="rect">
            <a:avLst/>
          </a:prstGeom>
          <a:noFill/>
        </p:spPr>
      </p:pic>
      <p:pic>
        <p:nvPicPr>
          <p:cNvPr id="2050" name="3" descr="Z:\# Action Folder!\Text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05979" y="2735656"/>
            <a:ext cx="165100" cy="252413"/>
          </a:xfrm>
          <a:prstGeom prst="rect">
            <a:avLst/>
          </a:prstGeom>
          <a:noFill/>
        </p:spPr>
      </p:pic>
      <p:pic>
        <p:nvPicPr>
          <p:cNvPr id="2054" name="1" descr="Z:\# Action Folder!\Text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16521" y="1059791"/>
            <a:ext cx="96837" cy="244475"/>
          </a:xfrm>
          <a:prstGeom prst="rect">
            <a:avLst/>
          </a:prstGeom>
          <a:noFill/>
        </p:spPr>
      </p:pic>
      <p:pic>
        <p:nvPicPr>
          <p:cNvPr id="2055" name="2" descr="Z:\# Action Folder!\Text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16521" y="1850848"/>
            <a:ext cx="168275" cy="249237"/>
          </a:xfrm>
          <a:prstGeom prst="rect">
            <a:avLst/>
          </a:prstGeom>
          <a:noFill/>
        </p:spPr>
      </p:pic>
      <p:sp>
        <p:nvSpPr>
          <p:cNvPr id="28" name="Right Arrow 27">
            <a:hlinkClick r:id="" action="ppaction://hlinkshowjump?jump=nextslide"/>
          </p:cNvPr>
          <p:cNvSpPr/>
          <p:nvPr/>
        </p:nvSpPr>
        <p:spPr>
          <a:xfrm>
            <a:off x="7380312" y="5301208"/>
            <a:ext cx="864096" cy="864096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NEXT</a:t>
            </a:r>
            <a:endParaRPr lang="en-GB" sz="14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8977" y="987681"/>
            <a:ext cx="6086057" cy="57280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4055" y="1774856"/>
            <a:ext cx="5897396" cy="56195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862" y="2586708"/>
            <a:ext cx="5912497" cy="563396"/>
          </a:xfrm>
          <a:prstGeom prst="rect">
            <a:avLst/>
          </a:prstGeom>
        </p:spPr>
      </p:pic>
      <p:sp>
        <p:nvSpPr>
          <p:cNvPr id="24" name="Title 1"/>
          <p:cNvSpPr txBox="1">
            <a:spLocks/>
          </p:cNvSpPr>
          <p:nvPr/>
        </p:nvSpPr>
        <p:spPr>
          <a:xfrm>
            <a:off x="1403647" y="6453336"/>
            <a:ext cx="6408712" cy="323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00" dirty="0" smtClean="0">
                <a:latin typeface="Arial" pitchFamily="34" charset="0"/>
                <a:cs typeface="Arial" pitchFamily="34" charset="0"/>
              </a:rPr>
              <a:t>Photo courtesy of  </a:t>
            </a:r>
            <a:r>
              <a:rPr lang="en-GB" sz="1100" dirty="0" err="1" smtClean="0">
                <a:latin typeface="Arial" pitchFamily="34" charset="0"/>
                <a:cs typeface="Arial" pitchFamily="34" charset="0"/>
              </a:rPr>
              <a:t>chrismeller</a:t>
            </a:r>
            <a:r>
              <a:rPr lang="en-GB" sz="1100" dirty="0" smtClean="0">
                <a:latin typeface="Arial" pitchFamily="34" charset="0"/>
                <a:cs typeface="Arial" pitchFamily="34" charset="0"/>
              </a:rPr>
              <a:t> (@flickr.com) - granted under creative commons licence - attribution</a:t>
            </a:r>
            <a:endParaRPr lang="en-GB" sz="11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49" name="Picture 204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60065" y="380695"/>
            <a:ext cx="6815919" cy="64623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1943" y="3381141"/>
            <a:ext cx="1952119" cy="292817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733150" y="3590413"/>
            <a:ext cx="1749704" cy="54259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499755" y="3084742"/>
            <a:ext cx="4072481" cy="3773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348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21" name="Picture 3" descr="Z:\# Action Folder!\PDF &amp; Preview\PNG\Party-Birdy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3491880" y="1916832"/>
            <a:ext cx="2331375" cy="2376264"/>
          </a:xfrm>
          <a:prstGeom prst="rect">
            <a:avLst/>
          </a:prstGeom>
          <a:noFill/>
        </p:spPr>
      </p:pic>
      <p:pic>
        <p:nvPicPr>
          <p:cNvPr id="10242" name="Picture 2" descr="Z:\# Action Folder!\Text1.png"/>
          <p:cNvPicPr>
            <a:picLocks noChangeAspect="1" noChangeArrowheads="1"/>
          </p:cNvPicPr>
          <p:nvPr/>
        </p:nvPicPr>
        <p:blipFill>
          <a:blip r:embed="rId5" cstate="print">
            <a:biLevel thresh="25000"/>
          </a:blip>
          <a:srcRect/>
          <a:stretch>
            <a:fillRect/>
          </a:stretch>
        </p:blipFill>
        <p:spPr bwMode="auto">
          <a:xfrm>
            <a:off x="1231371" y="1196752"/>
            <a:ext cx="6725005" cy="428401"/>
          </a:xfrm>
          <a:prstGeom prst="rect">
            <a:avLst/>
          </a:prstGeom>
          <a:noFill/>
        </p:spPr>
      </p:pic>
      <p:sp>
        <p:nvSpPr>
          <p:cNvPr id="24" name="TextBox 23"/>
          <p:cNvSpPr txBox="1"/>
          <p:nvPr/>
        </p:nvSpPr>
        <p:spPr>
          <a:xfrm>
            <a:off x="3275856" y="4581128"/>
            <a:ext cx="31683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chemeClr val="bg1"/>
                </a:solidFill>
              </a:rPr>
              <a:t>THE END</a:t>
            </a:r>
            <a:endParaRPr lang="en-GB" sz="4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551</TotalTime>
  <Words>158</Words>
  <Application>Microsoft Office PowerPoint</Application>
  <PresentationFormat>On-screen Show (4:3)</PresentationFormat>
  <Paragraphs>25</Paragraphs>
  <Slides>10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Twinkl</cp:lastModifiedBy>
  <cp:revision>256</cp:revision>
  <dcterms:created xsi:type="dcterms:W3CDTF">2012-11-21T10:26:22Z</dcterms:created>
  <dcterms:modified xsi:type="dcterms:W3CDTF">2013-10-17T12:02:23Z</dcterms:modified>
</cp:coreProperties>
</file>