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4" d="100"/>
          <a:sy n="84" d="100"/>
        </p:scale>
        <p:origin x="581"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1" y="1122363"/>
            <a:ext cx="9144000" cy="2387600"/>
          </a:xfrm>
        </p:spPr>
        <p:txBody>
          <a:bodyPr anchor="b"/>
          <a:lstStyle>
            <a:lvl1pPr algn="ctr">
              <a:defRPr sz="4462"/>
            </a:lvl1pPr>
          </a:lstStyle>
          <a:p>
            <a:r>
              <a:rPr lang="en-US"/>
              <a:t>Click to edit Master title style</a:t>
            </a:r>
            <a:endParaRPr lang="en-US" dirty="0"/>
          </a:p>
        </p:txBody>
      </p:sp>
      <p:sp>
        <p:nvSpPr>
          <p:cNvPr id="3" name="Subtitle 2"/>
          <p:cNvSpPr>
            <a:spLocks noGrp="1"/>
          </p:cNvSpPr>
          <p:nvPr>
            <p:ph type="subTitle" idx="1"/>
          </p:nvPr>
        </p:nvSpPr>
        <p:spPr>
          <a:xfrm>
            <a:off x="1524001" y="3602038"/>
            <a:ext cx="9144000" cy="1655762"/>
          </a:xfrm>
        </p:spPr>
        <p:txBody>
          <a:bodyPr/>
          <a:lstStyle>
            <a:lvl1pPr marL="0" indent="0" algn="ctr">
              <a:buNone/>
              <a:defRPr sz="1785"/>
            </a:lvl1pPr>
            <a:lvl2pPr marL="339983" indent="0" algn="ctr">
              <a:buNone/>
              <a:defRPr sz="1487"/>
            </a:lvl2pPr>
            <a:lvl3pPr marL="679966" indent="0" algn="ctr">
              <a:buNone/>
              <a:defRPr sz="1338"/>
            </a:lvl3pPr>
            <a:lvl4pPr marL="1019948" indent="0" algn="ctr">
              <a:buNone/>
              <a:defRPr sz="1190"/>
            </a:lvl4pPr>
            <a:lvl5pPr marL="1359931" indent="0" algn="ctr">
              <a:buNone/>
              <a:defRPr sz="1190"/>
            </a:lvl5pPr>
            <a:lvl6pPr marL="1699914" indent="0" algn="ctr">
              <a:buNone/>
              <a:defRPr sz="1190"/>
            </a:lvl6pPr>
            <a:lvl7pPr marL="2039897" indent="0" algn="ctr">
              <a:buNone/>
              <a:defRPr sz="1190"/>
            </a:lvl7pPr>
            <a:lvl8pPr marL="2379879" indent="0" algn="ctr">
              <a:buNone/>
              <a:defRPr sz="1190"/>
            </a:lvl8pPr>
            <a:lvl9pPr marL="2719862" indent="0" algn="ctr">
              <a:buNone/>
              <a:defRPr sz="119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lvl1pPr>
          </a:lstStyle>
          <a:p>
            <a:pPr>
              <a:defRPr/>
            </a:pPr>
            <a:fld id="{2223A497-279E-4FF5-A8F9-00A1047A8CDC}" type="datetimeFigureOut">
              <a:rPr lang="en-US"/>
              <a:pPr>
                <a:defRPr/>
              </a:pPr>
              <a:t>3/27/2020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6246C85-7BD6-4C71-8CD0-D3D5EC38B8B1}" type="slidenum">
              <a:rPr lang="en-US"/>
              <a:pPr>
                <a:defRPr/>
              </a:pPr>
              <a:t>‹#›</a:t>
            </a:fld>
            <a:endParaRPr lang="en-US"/>
          </a:p>
        </p:txBody>
      </p:sp>
    </p:spTree>
    <p:extLst>
      <p:ext uri="{BB962C8B-B14F-4D97-AF65-F5344CB8AC3E}">
        <p14:creationId xmlns:p14="http://schemas.microsoft.com/office/powerpoint/2010/main" val="11336687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1B3DC85A-1B55-43AA-9260-CDBCB6E789A7}" type="datetimeFigureOut">
              <a:rPr lang="en-US"/>
              <a:pPr>
                <a:defRPr/>
              </a:pPr>
              <a:t>3/27/2020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0BEE338-1365-431D-B1B8-71875FA9BA3C}" type="slidenum">
              <a:rPr lang="en-US"/>
              <a:pPr>
                <a:defRPr/>
              </a:pPr>
              <a:t>‹#›</a:t>
            </a:fld>
            <a:endParaRPr lang="en-US"/>
          </a:p>
        </p:txBody>
      </p:sp>
    </p:spTree>
    <p:extLst>
      <p:ext uri="{BB962C8B-B14F-4D97-AF65-F5344CB8AC3E}">
        <p14:creationId xmlns:p14="http://schemas.microsoft.com/office/powerpoint/2010/main" val="2831261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40"/>
            <a:ext cx="10515600" cy="2852737"/>
          </a:xfrm>
        </p:spPr>
        <p:txBody>
          <a:bodyPr anchor="b"/>
          <a:lstStyle>
            <a:lvl1pPr>
              <a:defRPr sz="4462"/>
            </a:lvl1pPr>
          </a:lstStyle>
          <a:p>
            <a:r>
              <a:rPr lang="en-US"/>
              <a:t>Click to edit Master title style</a:t>
            </a:r>
            <a:endParaRPr lang="en-US" dirty="0"/>
          </a:p>
        </p:txBody>
      </p:sp>
      <p:sp>
        <p:nvSpPr>
          <p:cNvPr id="3" name="Text Placeholder 2"/>
          <p:cNvSpPr>
            <a:spLocks noGrp="1"/>
          </p:cNvSpPr>
          <p:nvPr>
            <p:ph type="body" idx="1"/>
          </p:nvPr>
        </p:nvSpPr>
        <p:spPr>
          <a:xfrm>
            <a:off x="831850" y="4589464"/>
            <a:ext cx="10515600" cy="1500187"/>
          </a:xfrm>
        </p:spPr>
        <p:txBody>
          <a:bodyPr/>
          <a:lstStyle>
            <a:lvl1pPr marL="0" indent="0">
              <a:buNone/>
              <a:defRPr sz="1785">
                <a:solidFill>
                  <a:schemeClr val="tx1">
                    <a:tint val="75000"/>
                  </a:schemeClr>
                </a:solidFill>
              </a:defRPr>
            </a:lvl1pPr>
            <a:lvl2pPr marL="339983" indent="0">
              <a:buNone/>
              <a:defRPr sz="1487">
                <a:solidFill>
                  <a:schemeClr val="tx1">
                    <a:tint val="75000"/>
                  </a:schemeClr>
                </a:solidFill>
              </a:defRPr>
            </a:lvl2pPr>
            <a:lvl3pPr marL="679966" indent="0">
              <a:buNone/>
              <a:defRPr sz="1338">
                <a:solidFill>
                  <a:schemeClr val="tx1">
                    <a:tint val="75000"/>
                  </a:schemeClr>
                </a:solidFill>
              </a:defRPr>
            </a:lvl3pPr>
            <a:lvl4pPr marL="1019948" indent="0">
              <a:buNone/>
              <a:defRPr sz="1190">
                <a:solidFill>
                  <a:schemeClr val="tx1">
                    <a:tint val="75000"/>
                  </a:schemeClr>
                </a:solidFill>
              </a:defRPr>
            </a:lvl4pPr>
            <a:lvl5pPr marL="1359931" indent="0">
              <a:buNone/>
              <a:defRPr sz="1190">
                <a:solidFill>
                  <a:schemeClr val="tx1">
                    <a:tint val="75000"/>
                  </a:schemeClr>
                </a:solidFill>
              </a:defRPr>
            </a:lvl5pPr>
            <a:lvl6pPr marL="1699914" indent="0">
              <a:buNone/>
              <a:defRPr sz="1190">
                <a:solidFill>
                  <a:schemeClr val="tx1">
                    <a:tint val="75000"/>
                  </a:schemeClr>
                </a:solidFill>
              </a:defRPr>
            </a:lvl6pPr>
            <a:lvl7pPr marL="2039897" indent="0">
              <a:buNone/>
              <a:defRPr sz="1190">
                <a:solidFill>
                  <a:schemeClr val="tx1">
                    <a:tint val="75000"/>
                  </a:schemeClr>
                </a:solidFill>
              </a:defRPr>
            </a:lvl7pPr>
            <a:lvl8pPr marL="2379879" indent="0">
              <a:buNone/>
              <a:defRPr sz="1190">
                <a:solidFill>
                  <a:schemeClr val="tx1">
                    <a:tint val="75000"/>
                  </a:schemeClr>
                </a:solidFill>
              </a:defRPr>
            </a:lvl8pPr>
            <a:lvl9pPr marL="2719862" indent="0">
              <a:buNone/>
              <a:defRPr sz="119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27CE634A-B878-48A8-A744-448061EA986D}" type="datetimeFigureOut">
              <a:rPr lang="en-US"/>
              <a:pPr>
                <a:defRPr/>
              </a:pPr>
              <a:t>3/27/2020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0EFF1F3-F3A0-44C9-811E-CBD75CDEB82C}" type="slidenum">
              <a:rPr lang="en-US"/>
              <a:pPr>
                <a:defRPr/>
              </a:pPr>
              <a:t>‹#›</a:t>
            </a:fld>
            <a:endParaRPr lang="en-US"/>
          </a:p>
        </p:txBody>
      </p:sp>
    </p:spTree>
    <p:extLst>
      <p:ext uri="{BB962C8B-B14F-4D97-AF65-F5344CB8AC3E}">
        <p14:creationId xmlns:p14="http://schemas.microsoft.com/office/powerpoint/2010/main" val="31836828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199" y="1825626"/>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1" y="1825626"/>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27F5F448-0ECC-406C-93BC-2C2E94585C11}" type="datetimeFigureOut">
              <a:rPr lang="en-US"/>
              <a:pPr>
                <a:defRPr/>
              </a:pPr>
              <a:t>3/27/2020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B3C0899-E8B7-4C45-93B9-C4CE438FEA06}" type="slidenum">
              <a:rPr lang="en-US"/>
              <a:pPr>
                <a:defRPr/>
              </a:pPr>
              <a:t>‹#›</a:t>
            </a:fld>
            <a:endParaRPr lang="en-US"/>
          </a:p>
        </p:txBody>
      </p:sp>
    </p:spTree>
    <p:extLst>
      <p:ext uri="{BB962C8B-B14F-4D97-AF65-F5344CB8AC3E}">
        <p14:creationId xmlns:p14="http://schemas.microsoft.com/office/powerpoint/2010/main" val="40459311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9" y="365126"/>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4"/>
            <a:ext cx="5157787" cy="823911"/>
          </a:xfrm>
        </p:spPr>
        <p:txBody>
          <a:bodyPr anchor="b"/>
          <a:lstStyle>
            <a:lvl1pPr marL="0" indent="0">
              <a:buNone/>
              <a:defRPr sz="1785" b="1"/>
            </a:lvl1pPr>
            <a:lvl2pPr marL="339983" indent="0">
              <a:buNone/>
              <a:defRPr sz="1487" b="1"/>
            </a:lvl2pPr>
            <a:lvl3pPr marL="679966" indent="0">
              <a:buNone/>
              <a:defRPr sz="1338" b="1"/>
            </a:lvl3pPr>
            <a:lvl4pPr marL="1019948" indent="0">
              <a:buNone/>
              <a:defRPr sz="1190" b="1"/>
            </a:lvl4pPr>
            <a:lvl5pPr marL="1359931" indent="0">
              <a:buNone/>
              <a:defRPr sz="1190" b="1"/>
            </a:lvl5pPr>
            <a:lvl6pPr marL="1699914" indent="0">
              <a:buNone/>
              <a:defRPr sz="1190" b="1"/>
            </a:lvl6pPr>
            <a:lvl7pPr marL="2039897" indent="0">
              <a:buNone/>
              <a:defRPr sz="1190" b="1"/>
            </a:lvl7pPr>
            <a:lvl8pPr marL="2379879" indent="0">
              <a:buNone/>
              <a:defRPr sz="1190" b="1"/>
            </a:lvl8pPr>
            <a:lvl9pPr marL="2719862" indent="0">
              <a:buNone/>
              <a:defRPr sz="1190" b="1"/>
            </a:lvl9pPr>
          </a:lstStyle>
          <a:p>
            <a:pPr lvl="0"/>
            <a:r>
              <a:rPr lang="en-US"/>
              <a:t>Edit Master text styles</a:t>
            </a:r>
          </a:p>
        </p:txBody>
      </p:sp>
      <p:sp>
        <p:nvSpPr>
          <p:cNvPr id="4" name="Content Placeholder 3"/>
          <p:cNvSpPr>
            <a:spLocks noGrp="1"/>
          </p:cNvSpPr>
          <p:nvPr>
            <p:ph sz="half" idx="2"/>
          </p:nvPr>
        </p:nvSpPr>
        <p:spPr>
          <a:xfrm>
            <a:off x="839789" y="2505075"/>
            <a:ext cx="5157787" cy="368458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4"/>
            <a:ext cx="5183188" cy="823911"/>
          </a:xfrm>
        </p:spPr>
        <p:txBody>
          <a:bodyPr anchor="b"/>
          <a:lstStyle>
            <a:lvl1pPr marL="0" indent="0">
              <a:buNone/>
              <a:defRPr sz="1785" b="1"/>
            </a:lvl1pPr>
            <a:lvl2pPr marL="339983" indent="0">
              <a:buNone/>
              <a:defRPr sz="1487" b="1"/>
            </a:lvl2pPr>
            <a:lvl3pPr marL="679966" indent="0">
              <a:buNone/>
              <a:defRPr sz="1338" b="1"/>
            </a:lvl3pPr>
            <a:lvl4pPr marL="1019948" indent="0">
              <a:buNone/>
              <a:defRPr sz="1190" b="1"/>
            </a:lvl4pPr>
            <a:lvl5pPr marL="1359931" indent="0">
              <a:buNone/>
              <a:defRPr sz="1190" b="1"/>
            </a:lvl5pPr>
            <a:lvl6pPr marL="1699914" indent="0">
              <a:buNone/>
              <a:defRPr sz="1190" b="1"/>
            </a:lvl6pPr>
            <a:lvl7pPr marL="2039897" indent="0">
              <a:buNone/>
              <a:defRPr sz="1190" b="1"/>
            </a:lvl7pPr>
            <a:lvl8pPr marL="2379879" indent="0">
              <a:buNone/>
              <a:defRPr sz="1190" b="1"/>
            </a:lvl8pPr>
            <a:lvl9pPr marL="2719862" indent="0">
              <a:buNone/>
              <a:defRPr sz="1190" b="1"/>
            </a:lvl9pPr>
          </a:lstStyle>
          <a:p>
            <a:pPr lvl="0"/>
            <a:r>
              <a:rPr lang="en-US"/>
              <a:t>Edit Master text styles</a:t>
            </a:r>
          </a:p>
        </p:txBody>
      </p:sp>
      <p:sp>
        <p:nvSpPr>
          <p:cNvPr id="6" name="Content Placeholder 5"/>
          <p:cNvSpPr>
            <a:spLocks noGrp="1"/>
          </p:cNvSpPr>
          <p:nvPr>
            <p:ph sz="quarter" idx="4"/>
          </p:nvPr>
        </p:nvSpPr>
        <p:spPr>
          <a:xfrm>
            <a:off x="6172201" y="2505075"/>
            <a:ext cx="5183188" cy="368458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CCFE2732-D743-4693-BF96-133B519B6976}" type="datetimeFigureOut">
              <a:rPr lang="en-US"/>
              <a:pPr>
                <a:defRPr/>
              </a:pPr>
              <a:t>3/27/2020</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BEA7621B-2E24-47B1-8F0F-70A321248C8A}" type="slidenum">
              <a:rPr lang="en-US"/>
              <a:pPr>
                <a:defRPr/>
              </a:pPr>
              <a:t>‹#›</a:t>
            </a:fld>
            <a:endParaRPr lang="en-US"/>
          </a:p>
        </p:txBody>
      </p:sp>
    </p:spTree>
    <p:extLst>
      <p:ext uri="{BB962C8B-B14F-4D97-AF65-F5344CB8AC3E}">
        <p14:creationId xmlns:p14="http://schemas.microsoft.com/office/powerpoint/2010/main" val="14368809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96F7AD0F-E160-4AB0-9A91-FD5335077C81}" type="datetimeFigureOut">
              <a:rPr lang="en-US"/>
              <a:pPr>
                <a:defRPr/>
              </a:pPr>
              <a:t>3/27/2020</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ACCA75F5-C3B2-4390-8ABA-A9D0D8DDF036}" type="slidenum">
              <a:rPr lang="en-US"/>
              <a:pPr>
                <a:defRPr/>
              </a:pPr>
              <a:t>‹#›</a:t>
            </a:fld>
            <a:endParaRPr lang="en-US"/>
          </a:p>
        </p:txBody>
      </p:sp>
    </p:spTree>
    <p:extLst>
      <p:ext uri="{BB962C8B-B14F-4D97-AF65-F5344CB8AC3E}">
        <p14:creationId xmlns:p14="http://schemas.microsoft.com/office/powerpoint/2010/main" val="42566551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0307662-28F4-40FE-AEDB-7824FC0B0F2C}" type="datetimeFigureOut">
              <a:rPr lang="en-US"/>
              <a:pPr>
                <a:defRPr/>
              </a:pPr>
              <a:t>3/27/2020</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9DFA3B60-DB17-4A0F-9BE3-20D651A25499}" type="slidenum">
              <a:rPr lang="en-US"/>
              <a:pPr>
                <a:defRPr/>
              </a:pPr>
              <a:t>‹#›</a:t>
            </a:fld>
            <a:endParaRPr lang="en-US"/>
          </a:p>
        </p:txBody>
      </p:sp>
    </p:spTree>
    <p:extLst>
      <p:ext uri="{BB962C8B-B14F-4D97-AF65-F5344CB8AC3E}">
        <p14:creationId xmlns:p14="http://schemas.microsoft.com/office/powerpoint/2010/main" val="30119887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1"/>
            <a:ext cx="3932237" cy="1600200"/>
          </a:xfrm>
        </p:spPr>
        <p:txBody>
          <a:bodyPr anchor="b"/>
          <a:lstStyle>
            <a:lvl1pPr>
              <a:defRPr sz="2380"/>
            </a:lvl1pPr>
          </a:lstStyle>
          <a:p>
            <a:r>
              <a:rPr lang="en-US"/>
              <a:t>Click to edit Master title style</a:t>
            </a:r>
            <a:endParaRPr lang="en-US" dirty="0"/>
          </a:p>
        </p:txBody>
      </p:sp>
      <p:sp>
        <p:nvSpPr>
          <p:cNvPr id="3" name="Content Placeholder 2"/>
          <p:cNvSpPr>
            <a:spLocks noGrp="1"/>
          </p:cNvSpPr>
          <p:nvPr>
            <p:ph idx="1"/>
          </p:nvPr>
        </p:nvSpPr>
        <p:spPr>
          <a:xfrm>
            <a:off x="5183189" y="987426"/>
            <a:ext cx="6172200" cy="4873625"/>
          </a:xfrm>
        </p:spPr>
        <p:txBody>
          <a:bodyPr/>
          <a:lstStyle>
            <a:lvl1pPr>
              <a:defRPr sz="2380"/>
            </a:lvl1pPr>
            <a:lvl2pPr>
              <a:defRPr sz="2082"/>
            </a:lvl2pPr>
            <a:lvl3pPr>
              <a:defRPr sz="1785"/>
            </a:lvl3pPr>
            <a:lvl4pPr>
              <a:defRPr sz="1487"/>
            </a:lvl4pPr>
            <a:lvl5pPr>
              <a:defRPr sz="1487"/>
            </a:lvl5pPr>
            <a:lvl6pPr>
              <a:defRPr sz="1487"/>
            </a:lvl6pPr>
            <a:lvl7pPr>
              <a:defRPr sz="1487"/>
            </a:lvl7pPr>
            <a:lvl8pPr>
              <a:defRPr sz="1487"/>
            </a:lvl8pPr>
            <a:lvl9pPr>
              <a:defRPr sz="1487"/>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9" y="2057400"/>
            <a:ext cx="3932237" cy="3811588"/>
          </a:xfrm>
        </p:spPr>
        <p:txBody>
          <a:bodyPr/>
          <a:lstStyle>
            <a:lvl1pPr marL="0" indent="0">
              <a:buNone/>
              <a:defRPr sz="1190"/>
            </a:lvl1pPr>
            <a:lvl2pPr marL="339983" indent="0">
              <a:buNone/>
              <a:defRPr sz="1041"/>
            </a:lvl2pPr>
            <a:lvl3pPr marL="679966" indent="0">
              <a:buNone/>
              <a:defRPr sz="892"/>
            </a:lvl3pPr>
            <a:lvl4pPr marL="1019948" indent="0">
              <a:buNone/>
              <a:defRPr sz="744"/>
            </a:lvl4pPr>
            <a:lvl5pPr marL="1359931" indent="0">
              <a:buNone/>
              <a:defRPr sz="744"/>
            </a:lvl5pPr>
            <a:lvl6pPr marL="1699914" indent="0">
              <a:buNone/>
              <a:defRPr sz="744"/>
            </a:lvl6pPr>
            <a:lvl7pPr marL="2039897" indent="0">
              <a:buNone/>
              <a:defRPr sz="744"/>
            </a:lvl7pPr>
            <a:lvl8pPr marL="2379879" indent="0">
              <a:buNone/>
              <a:defRPr sz="744"/>
            </a:lvl8pPr>
            <a:lvl9pPr marL="2719862" indent="0">
              <a:buNone/>
              <a:defRPr sz="744"/>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3F42355E-1516-4DB0-9292-59258D9475D2}" type="datetimeFigureOut">
              <a:rPr lang="en-US"/>
              <a:pPr>
                <a:defRPr/>
              </a:pPr>
              <a:t>3/27/2020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3B0FB1E-F689-4A2B-B97B-B7AB30D1C028}" type="slidenum">
              <a:rPr lang="en-US"/>
              <a:pPr>
                <a:defRPr/>
              </a:pPr>
              <a:t>‹#›</a:t>
            </a:fld>
            <a:endParaRPr lang="en-US"/>
          </a:p>
        </p:txBody>
      </p:sp>
    </p:spTree>
    <p:extLst>
      <p:ext uri="{BB962C8B-B14F-4D97-AF65-F5344CB8AC3E}">
        <p14:creationId xmlns:p14="http://schemas.microsoft.com/office/powerpoint/2010/main" val="194160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1"/>
            <a:ext cx="3932237" cy="1600200"/>
          </a:xfrm>
        </p:spPr>
        <p:txBody>
          <a:bodyPr anchor="b"/>
          <a:lstStyle>
            <a:lvl1pPr>
              <a:defRPr sz="238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9" y="987426"/>
            <a:ext cx="6172200" cy="4873625"/>
          </a:xfrm>
        </p:spPr>
        <p:txBody>
          <a:bodyPr rtlCol="0">
            <a:normAutofit/>
          </a:bodyPr>
          <a:lstStyle>
            <a:lvl1pPr marL="0" indent="0">
              <a:buNone/>
              <a:defRPr sz="2380"/>
            </a:lvl1pPr>
            <a:lvl2pPr marL="339983" indent="0">
              <a:buNone/>
              <a:defRPr sz="2082"/>
            </a:lvl2pPr>
            <a:lvl3pPr marL="679966" indent="0">
              <a:buNone/>
              <a:defRPr sz="1785"/>
            </a:lvl3pPr>
            <a:lvl4pPr marL="1019948" indent="0">
              <a:buNone/>
              <a:defRPr sz="1487"/>
            </a:lvl4pPr>
            <a:lvl5pPr marL="1359931" indent="0">
              <a:buNone/>
              <a:defRPr sz="1487"/>
            </a:lvl5pPr>
            <a:lvl6pPr marL="1699914" indent="0">
              <a:buNone/>
              <a:defRPr sz="1487"/>
            </a:lvl6pPr>
            <a:lvl7pPr marL="2039897" indent="0">
              <a:buNone/>
              <a:defRPr sz="1487"/>
            </a:lvl7pPr>
            <a:lvl8pPr marL="2379879" indent="0">
              <a:buNone/>
              <a:defRPr sz="1487"/>
            </a:lvl8pPr>
            <a:lvl9pPr marL="2719862" indent="0">
              <a:buNone/>
              <a:defRPr sz="1487"/>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9" y="2057400"/>
            <a:ext cx="3932237" cy="3811588"/>
          </a:xfrm>
        </p:spPr>
        <p:txBody>
          <a:bodyPr/>
          <a:lstStyle>
            <a:lvl1pPr marL="0" indent="0">
              <a:buNone/>
              <a:defRPr sz="1190"/>
            </a:lvl1pPr>
            <a:lvl2pPr marL="339983" indent="0">
              <a:buNone/>
              <a:defRPr sz="1041"/>
            </a:lvl2pPr>
            <a:lvl3pPr marL="679966" indent="0">
              <a:buNone/>
              <a:defRPr sz="892"/>
            </a:lvl3pPr>
            <a:lvl4pPr marL="1019948" indent="0">
              <a:buNone/>
              <a:defRPr sz="744"/>
            </a:lvl4pPr>
            <a:lvl5pPr marL="1359931" indent="0">
              <a:buNone/>
              <a:defRPr sz="744"/>
            </a:lvl5pPr>
            <a:lvl6pPr marL="1699914" indent="0">
              <a:buNone/>
              <a:defRPr sz="744"/>
            </a:lvl6pPr>
            <a:lvl7pPr marL="2039897" indent="0">
              <a:buNone/>
              <a:defRPr sz="744"/>
            </a:lvl7pPr>
            <a:lvl8pPr marL="2379879" indent="0">
              <a:buNone/>
              <a:defRPr sz="744"/>
            </a:lvl8pPr>
            <a:lvl9pPr marL="2719862" indent="0">
              <a:buNone/>
              <a:defRPr sz="744"/>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862EDE19-CBB5-41A0-9E18-04B1DABEE7C7}" type="datetimeFigureOut">
              <a:rPr lang="en-US"/>
              <a:pPr>
                <a:defRPr/>
              </a:pPr>
              <a:t>3/27/2020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FFD2711-5403-4971-A632-62635683B0EE}" type="slidenum">
              <a:rPr lang="en-US"/>
              <a:pPr>
                <a:defRPr/>
              </a:pPr>
              <a:t>‹#›</a:t>
            </a:fld>
            <a:endParaRPr lang="en-US"/>
          </a:p>
        </p:txBody>
      </p:sp>
    </p:spTree>
    <p:extLst>
      <p:ext uri="{BB962C8B-B14F-4D97-AF65-F5344CB8AC3E}">
        <p14:creationId xmlns:p14="http://schemas.microsoft.com/office/powerpoint/2010/main" val="28414766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59437D44-17DB-4189-BC48-2F65455FE64A}" type="datetimeFigureOut">
              <a:rPr lang="en-US"/>
              <a:pPr>
                <a:defRPr/>
              </a:pPr>
              <a:t>3/27/2020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831C640-CFDD-48BD-877A-B62ECAE03B52}" type="slidenum">
              <a:rPr lang="en-US"/>
              <a:pPr>
                <a:defRPr/>
              </a:pPr>
              <a:t>‹#›</a:t>
            </a:fld>
            <a:endParaRPr lang="en-US"/>
          </a:p>
        </p:txBody>
      </p:sp>
    </p:spTree>
    <p:extLst>
      <p:ext uri="{BB962C8B-B14F-4D97-AF65-F5344CB8AC3E}">
        <p14:creationId xmlns:p14="http://schemas.microsoft.com/office/powerpoint/2010/main" val="25080474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6"/>
            <a:ext cx="262890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6"/>
            <a:ext cx="773429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D013DF52-C910-467D-B477-D1591C198168}" type="datetimeFigureOut">
              <a:rPr lang="en-US"/>
              <a:pPr>
                <a:defRPr/>
              </a:pPr>
              <a:t>3/27/2020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689F81C-9D1B-45E9-B90C-32267B5EEC1F}" type="slidenum">
              <a:rPr lang="en-US"/>
              <a:pPr>
                <a:defRPr/>
              </a:pPr>
              <a:t>‹#›</a:t>
            </a:fld>
            <a:endParaRPr lang="en-US"/>
          </a:p>
        </p:txBody>
      </p:sp>
    </p:spTree>
    <p:extLst>
      <p:ext uri="{BB962C8B-B14F-4D97-AF65-F5344CB8AC3E}">
        <p14:creationId xmlns:p14="http://schemas.microsoft.com/office/powerpoint/2010/main" val="28222932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5242228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2"/>
          <p:cNvSpPr/>
          <p:nvPr userDrawn="1"/>
        </p:nvSpPr>
        <p:spPr bwMode="auto">
          <a:xfrm>
            <a:off x="610040" y="438192"/>
            <a:ext cx="10959853" cy="5958164"/>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63216" eaLnBrk="1" fontAlgn="auto" hangingPunct="1">
              <a:spcBef>
                <a:spcPts val="0"/>
              </a:spcBef>
              <a:spcAft>
                <a:spcPts val="0"/>
              </a:spcAft>
              <a:defRPr/>
            </a:pPr>
            <a:r>
              <a:rPr lang="en-GB" sz="1003" dirty="0">
                <a:latin typeface="Twinkl" pitchFamily="50" charset="0"/>
              </a:rPr>
              <a:t> </a:t>
            </a:r>
          </a:p>
        </p:txBody>
      </p:sp>
      <p:sp>
        <p:nvSpPr>
          <p:cNvPr id="8" name="Title 5"/>
          <p:cNvSpPr>
            <a:spLocks noGrp="1"/>
          </p:cNvSpPr>
          <p:nvPr>
            <p:ph type="title"/>
          </p:nvPr>
        </p:nvSpPr>
        <p:spPr>
          <a:xfrm>
            <a:off x="609599" y="478896"/>
            <a:ext cx="10960100" cy="994305"/>
          </a:xfrm>
          <a:prstGeom prst="rect">
            <a:avLst/>
          </a:prstGeom>
        </p:spPr>
        <p:txBody>
          <a:bodyPr>
            <a:noAutofit/>
          </a:bodyPr>
          <a:lstStyle>
            <a:lvl1pPr>
              <a:defRPr sz="2698">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5559813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549458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527751" y="407333"/>
            <a:ext cx="11136501" cy="6043335"/>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63216" eaLnBrk="1" fontAlgn="auto" hangingPunct="1">
              <a:spcBef>
                <a:spcPts val="0"/>
              </a:spcBef>
              <a:spcAft>
                <a:spcPts val="0"/>
              </a:spcAft>
              <a:defRPr/>
            </a:pPr>
            <a:r>
              <a:rPr lang="en-GB" sz="911" dirty="0">
                <a:latin typeface="Twinkl" pitchFamily="50" charset="0"/>
              </a:rPr>
              <a:t> </a:t>
            </a:r>
          </a:p>
        </p:txBody>
      </p:sp>
    </p:spTree>
    <p:extLst>
      <p:ext uri="{BB962C8B-B14F-4D97-AF65-F5344CB8AC3E}">
        <p14:creationId xmlns:p14="http://schemas.microsoft.com/office/powerpoint/2010/main" val="24738337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55" y="365366"/>
            <a:ext cx="10515490" cy="1325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838255" y="1825592"/>
            <a:ext cx="10515490" cy="4351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838255" y="6356858"/>
            <a:ext cx="2742980" cy="364131"/>
          </a:xfrm>
          <a:prstGeom prst="rect">
            <a:avLst/>
          </a:prstGeom>
        </p:spPr>
        <p:txBody>
          <a:bodyPr vert="horz" lIns="91440" tIns="45720" rIns="91440" bIns="45720" rtlCol="0" anchor="ctr"/>
          <a:lstStyle>
            <a:lvl1pPr algn="l" defTabSz="873621">
              <a:defRPr sz="892">
                <a:solidFill>
                  <a:schemeClr val="tx1">
                    <a:tint val="75000"/>
                  </a:schemeClr>
                </a:solidFill>
              </a:defRPr>
            </a:lvl1pPr>
          </a:lstStyle>
          <a:p>
            <a:pPr>
              <a:defRPr/>
            </a:pPr>
            <a:fld id="{4DB9DE52-2268-4205-A194-14557303BE1B}" type="datetimeFigureOut">
              <a:rPr lang="en-US"/>
              <a:pPr>
                <a:defRPr/>
              </a:pPr>
              <a:t>3/27/2020</a:t>
            </a:fld>
            <a:endParaRPr lang="en-US"/>
          </a:p>
        </p:txBody>
      </p:sp>
      <p:sp>
        <p:nvSpPr>
          <p:cNvPr id="5" name="Footer Placeholder 4"/>
          <p:cNvSpPr>
            <a:spLocks noGrp="1"/>
          </p:cNvSpPr>
          <p:nvPr>
            <p:ph type="ftr" sz="quarter" idx="3"/>
          </p:nvPr>
        </p:nvSpPr>
        <p:spPr>
          <a:xfrm>
            <a:off x="4038765" y="6356858"/>
            <a:ext cx="4114471" cy="364131"/>
          </a:xfrm>
          <a:prstGeom prst="rect">
            <a:avLst/>
          </a:prstGeom>
        </p:spPr>
        <p:txBody>
          <a:bodyPr vert="horz" lIns="91440" tIns="45720" rIns="91440" bIns="45720" rtlCol="0" anchor="ctr"/>
          <a:lstStyle>
            <a:lvl1pPr algn="ctr" defTabSz="873621">
              <a:defRPr sz="892">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8610765" y="6356858"/>
            <a:ext cx="2742980" cy="364131"/>
          </a:xfrm>
          <a:prstGeom prst="rect">
            <a:avLst/>
          </a:prstGeom>
        </p:spPr>
        <p:txBody>
          <a:bodyPr vert="horz" lIns="91440" tIns="45720" rIns="91440" bIns="45720" rtlCol="0" anchor="ctr"/>
          <a:lstStyle>
            <a:lvl1pPr algn="r" defTabSz="873621">
              <a:defRPr sz="892">
                <a:solidFill>
                  <a:schemeClr val="tx1">
                    <a:tint val="75000"/>
                  </a:schemeClr>
                </a:solidFill>
              </a:defRPr>
            </a:lvl1pPr>
          </a:lstStyle>
          <a:p>
            <a:pPr>
              <a:defRPr/>
            </a:pPr>
            <a:fld id="{4EEE3655-4BA1-483E-83DC-68E19A5B049F}" type="slidenum">
              <a:rPr lang="en-US"/>
              <a:pPr>
                <a:defRPr/>
              </a:pPr>
              <a:t>‹#›</a:t>
            </a:fld>
            <a:endParaRPr lang="en-US"/>
          </a:p>
        </p:txBody>
      </p:sp>
    </p:spTree>
    <p:extLst>
      <p:ext uri="{BB962C8B-B14F-4D97-AF65-F5344CB8AC3E}">
        <p14:creationId xmlns:p14="http://schemas.microsoft.com/office/powerpoint/2010/main" val="41570033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txStyles>
    <p:titleStyle>
      <a:lvl1pPr algn="l" defTabSz="679237" rtl="0" eaLnBrk="1" fontAlgn="base" hangingPunct="1">
        <a:lnSpc>
          <a:spcPct val="90000"/>
        </a:lnSpc>
        <a:spcBef>
          <a:spcPct val="0"/>
        </a:spcBef>
        <a:spcAft>
          <a:spcPct val="0"/>
        </a:spcAft>
        <a:defRPr sz="3238" kern="1200">
          <a:solidFill>
            <a:schemeClr val="tx1"/>
          </a:solidFill>
          <a:latin typeface="+mj-lt"/>
          <a:ea typeface="+mj-ea"/>
          <a:cs typeface="+mj-cs"/>
        </a:defRPr>
      </a:lvl1pPr>
      <a:lvl2pPr algn="l" defTabSz="679237" rtl="0" eaLnBrk="1" fontAlgn="base" hangingPunct="1">
        <a:lnSpc>
          <a:spcPct val="90000"/>
        </a:lnSpc>
        <a:spcBef>
          <a:spcPct val="0"/>
        </a:spcBef>
        <a:spcAft>
          <a:spcPct val="0"/>
        </a:spcAft>
        <a:defRPr sz="3238">
          <a:solidFill>
            <a:schemeClr val="tx1"/>
          </a:solidFill>
          <a:latin typeface="Calibri Light" panose="020F0302020204030204" pitchFamily="34" charset="0"/>
        </a:defRPr>
      </a:lvl2pPr>
      <a:lvl3pPr algn="l" defTabSz="679237" rtl="0" eaLnBrk="1" fontAlgn="base" hangingPunct="1">
        <a:lnSpc>
          <a:spcPct val="90000"/>
        </a:lnSpc>
        <a:spcBef>
          <a:spcPct val="0"/>
        </a:spcBef>
        <a:spcAft>
          <a:spcPct val="0"/>
        </a:spcAft>
        <a:defRPr sz="3238">
          <a:solidFill>
            <a:schemeClr val="tx1"/>
          </a:solidFill>
          <a:latin typeface="Calibri Light" panose="020F0302020204030204" pitchFamily="34" charset="0"/>
        </a:defRPr>
      </a:lvl3pPr>
      <a:lvl4pPr algn="l" defTabSz="679237" rtl="0" eaLnBrk="1" fontAlgn="base" hangingPunct="1">
        <a:lnSpc>
          <a:spcPct val="90000"/>
        </a:lnSpc>
        <a:spcBef>
          <a:spcPct val="0"/>
        </a:spcBef>
        <a:spcAft>
          <a:spcPct val="0"/>
        </a:spcAft>
        <a:defRPr sz="3238">
          <a:solidFill>
            <a:schemeClr val="tx1"/>
          </a:solidFill>
          <a:latin typeface="Calibri Light" panose="020F0302020204030204" pitchFamily="34" charset="0"/>
        </a:defRPr>
      </a:lvl4pPr>
      <a:lvl5pPr algn="l" defTabSz="679237" rtl="0" eaLnBrk="1" fontAlgn="base" hangingPunct="1">
        <a:lnSpc>
          <a:spcPct val="90000"/>
        </a:lnSpc>
        <a:spcBef>
          <a:spcPct val="0"/>
        </a:spcBef>
        <a:spcAft>
          <a:spcPct val="0"/>
        </a:spcAft>
        <a:defRPr sz="3238">
          <a:solidFill>
            <a:schemeClr val="tx1"/>
          </a:solidFill>
          <a:latin typeface="Calibri Light" panose="020F0302020204030204" pitchFamily="34" charset="0"/>
        </a:defRPr>
      </a:lvl5pPr>
      <a:lvl6pPr marL="264352" algn="l" defTabSz="679237" rtl="0" eaLnBrk="1" fontAlgn="base" hangingPunct="1">
        <a:lnSpc>
          <a:spcPct val="90000"/>
        </a:lnSpc>
        <a:spcBef>
          <a:spcPct val="0"/>
        </a:spcBef>
        <a:spcAft>
          <a:spcPct val="0"/>
        </a:spcAft>
        <a:defRPr sz="3238">
          <a:solidFill>
            <a:schemeClr val="tx1"/>
          </a:solidFill>
          <a:latin typeface="Calibri Light" panose="020F0302020204030204" pitchFamily="34" charset="0"/>
        </a:defRPr>
      </a:lvl6pPr>
      <a:lvl7pPr marL="528704" algn="l" defTabSz="679237" rtl="0" eaLnBrk="1" fontAlgn="base" hangingPunct="1">
        <a:lnSpc>
          <a:spcPct val="90000"/>
        </a:lnSpc>
        <a:spcBef>
          <a:spcPct val="0"/>
        </a:spcBef>
        <a:spcAft>
          <a:spcPct val="0"/>
        </a:spcAft>
        <a:defRPr sz="3238">
          <a:solidFill>
            <a:schemeClr val="tx1"/>
          </a:solidFill>
          <a:latin typeface="Calibri Light" panose="020F0302020204030204" pitchFamily="34" charset="0"/>
        </a:defRPr>
      </a:lvl7pPr>
      <a:lvl8pPr marL="793055" algn="l" defTabSz="679237" rtl="0" eaLnBrk="1" fontAlgn="base" hangingPunct="1">
        <a:lnSpc>
          <a:spcPct val="90000"/>
        </a:lnSpc>
        <a:spcBef>
          <a:spcPct val="0"/>
        </a:spcBef>
        <a:spcAft>
          <a:spcPct val="0"/>
        </a:spcAft>
        <a:defRPr sz="3238">
          <a:solidFill>
            <a:schemeClr val="tx1"/>
          </a:solidFill>
          <a:latin typeface="Calibri Light" panose="020F0302020204030204" pitchFamily="34" charset="0"/>
        </a:defRPr>
      </a:lvl8pPr>
      <a:lvl9pPr marL="1057407" algn="l" defTabSz="679237" rtl="0" eaLnBrk="1" fontAlgn="base" hangingPunct="1">
        <a:lnSpc>
          <a:spcPct val="90000"/>
        </a:lnSpc>
        <a:spcBef>
          <a:spcPct val="0"/>
        </a:spcBef>
        <a:spcAft>
          <a:spcPct val="0"/>
        </a:spcAft>
        <a:defRPr sz="3238">
          <a:solidFill>
            <a:schemeClr val="tx1"/>
          </a:solidFill>
          <a:latin typeface="Calibri Light" panose="020F0302020204030204" pitchFamily="34" charset="0"/>
        </a:defRPr>
      </a:lvl9pPr>
    </p:titleStyle>
    <p:bodyStyle>
      <a:lvl1pPr marL="169810" indent="-169810" algn="l" defTabSz="679237" rtl="0" eaLnBrk="1" fontAlgn="base" hangingPunct="1">
        <a:lnSpc>
          <a:spcPct val="90000"/>
        </a:lnSpc>
        <a:spcBef>
          <a:spcPts val="745"/>
        </a:spcBef>
        <a:spcAft>
          <a:spcPct val="0"/>
        </a:spcAft>
        <a:buFont typeface="Arial" panose="020B0604020202020204" pitchFamily="34" charset="0"/>
        <a:buChar char="•"/>
        <a:defRPr sz="2082" kern="1200">
          <a:solidFill>
            <a:schemeClr val="tx1"/>
          </a:solidFill>
          <a:latin typeface="+mn-lt"/>
          <a:ea typeface="+mn-ea"/>
          <a:cs typeface="+mn-cs"/>
        </a:defRPr>
      </a:lvl1pPr>
      <a:lvl2pPr marL="509428" indent="-169810" algn="l" defTabSz="679237" rtl="0" eaLnBrk="1" fontAlgn="base" hangingPunct="1">
        <a:lnSpc>
          <a:spcPct val="90000"/>
        </a:lnSpc>
        <a:spcBef>
          <a:spcPts val="369"/>
        </a:spcBef>
        <a:spcAft>
          <a:spcPct val="0"/>
        </a:spcAft>
        <a:buFont typeface="Arial" panose="020B0604020202020204" pitchFamily="34" charset="0"/>
        <a:buChar char="•"/>
        <a:defRPr sz="1735" kern="1200">
          <a:solidFill>
            <a:schemeClr val="tx1"/>
          </a:solidFill>
          <a:latin typeface="+mn-lt"/>
          <a:ea typeface="+mn-ea"/>
          <a:cs typeface="+mn-cs"/>
        </a:defRPr>
      </a:lvl2pPr>
      <a:lvl3pPr marL="849047" indent="-169810" algn="l" defTabSz="679237" rtl="0" eaLnBrk="1" fontAlgn="base" hangingPunct="1">
        <a:lnSpc>
          <a:spcPct val="90000"/>
        </a:lnSpc>
        <a:spcBef>
          <a:spcPts val="369"/>
        </a:spcBef>
        <a:spcAft>
          <a:spcPct val="0"/>
        </a:spcAft>
        <a:buFont typeface="Arial" panose="020B0604020202020204" pitchFamily="34" charset="0"/>
        <a:buChar char="•"/>
        <a:defRPr sz="1446" kern="1200">
          <a:solidFill>
            <a:schemeClr val="tx1"/>
          </a:solidFill>
          <a:latin typeface="+mn-lt"/>
          <a:ea typeface="+mn-ea"/>
          <a:cs typeface="+mn-cs"/>
        </a:defRPr>
      </a:lvl3pPr>
      <a:lvl4pPr marL="1189583" indent="-169810" algn="l" defTabSz="679237" rtl="0" eaLnBrk="1" fontAlgn="base" hangingPunct="1">
        <a:lnSpc>
          <a:spcPct val="90000"/>
        </a:lnSpc>
        <a:spcBef>
          <a:spcPts val="369"/>
        </a:spcBef>
        <a:spcAft>
          <a:spcPct val="0"/>
        </a:spcAft>
        <a:buFont typeface="Arial" panose="020B0604020202020204" pitchFamily="34" charset="0"/>
        <a:buChar char="•"/>
        <a:defRPr sz="1330" kern="1200">
          <a:solidFill>
            <a:schemeClr val="tx1"/>
          </a:solidFill>
          <a:latin typeface="+mn-lt"/>
          <a:ea typeface="+mn-ea"/>
          <a:cs typeface="+mn-cs"/>
        </a:defRPr>
      </a:lvl4pPr>
      <a:lvl5pPr marL="1529201" indent="-169810" algn="l" defTabSz="679237" rtl="0" eaLnBrk="1" fontAlgn="base" hangingPunct="1">
        <a:lnSpc>
          <a:spcPct val="90000"/>
        </a:lnSpc>
        <a:spcBef>
          <a:spcPts val="369"/>
        </a:spcBef>
        <a:spcAft>
          <a:spcPct val="0"/>
        </a:spcAft>
        <a:buFont typeface="Arial" panose="020B0604020202020204" pitchFamily="34" charset="0"/>
        <a:buChar char="•"/>
        <a:defRPr sz="1330" kern="1200">
          <a:solidFill>
            <a:schemeClr val="tx1"/>
          </a:solidFill>
          <a:latin typeface="+mn-lt"/>
          <a:ea typeface="+mn-ea"/>
          <a:cs typeface="+mn-cs"/>
        </a:defRPr>
      </a:lvl5pPr>
      <a:lvl6pPr marL="1869905" indent="-169991" algn="l" defTabSz="679966" rtl="0" eaLnBrk="1" latinLnBrk="0" hangingPunct="1">
        <a:lnSpc>
          <a:spcPct val="90000"/>
        </a:lnSpc>
        <a:spcBef>
          <a:spcPts val="372"/>
        </a:spcBef>
        <a:buFont typeface="Arial" panose="020B0604020202020204" pitchFamily="34" charset="0"/>
        <a:buChar char="•"/>
        <a:defRPr sz="1338" kern="1200">
          <a:solidFill>
            <a:schemeClr val="tx1"/>
          </a:solidFill>
          <a:latin typeface="+mn-lt"/>
          <a:ea typeface="+mn-ea"/>
          <a:cs typeface="+mn-cs"/>
        </a:defRPr>
      </a:lvl6pPr>
      <a:lvl7pPr marL="2209888" indent="-169991" algn="l" defTabSz="679966" rtl="0" eaLnBrk="1" latinLnBrk="0" hangingPunct="1">
        <a:lnSpc>
          <a:spcPct val="90000"/>
        </a:lnSpc>
        <a:spcBef>
          <a:spcPts val="372"/>
        </a:spcBef>
        <a:buFont typeface="Arial" panose="020B0604020202020204" pitchFamily="34" charset="0"/>
        <a:buChar char="•"/>
        <a:defRPr sz="1338" kern="1200">
          <a:solidFill>
            <a:schemeClr val="tx1"/>
          </a:solidFill>
          <a:latin typeface="+mn-lt"/>
          <a:ea typeface="+mn-ea"/>
          <a:cs typeface="+mn-cs"/>
        </a:defRPr>
      </a:lvl7pPr>
      <a:lvl8pPr marL="2549871" indent="-169991" algn="l" defTabSz="679966" rtl="0" eaLnBrk="1" latinLnBrk="0" hangingPunct="1">
        <a:lnSpc>
          <a:spcPct val="90000"/>
        </a:lnSpc>
        <a:spcBef>
          <a:spcPts val="372"/>
        </a:spcBef>
        <a:buFont typeface="Arial" panose="020B0604020202020204" pitchFamily="34" charset="0"/>
        <a:buChar char="•"/>
        <a:defRPr sz="1338" kern="1200">
          <a:solidFill>
            <a:schemeClr val="tx1"/>
          </a:solidFill>
          <a:latin typeface="+mn-lt"/>
          <a:ea typeface="+mn-ea"/>
          <a:cs typeface="+mn-cs"/>
        </a:defRPr>
      </a:lvl8pPr>
      <a:lvl9pPr marL="2889854" indent="-169991" algn="l" defTabSz="679966" rtl="0" eaLnBrk="1" latinLnBrk="0" hangingPunct="1">
        <a:lnSpc>
          <a:spcPct val="90000"/>
        </a:lnSpc>
        <a:spcBef>
          <a:spcPts val="372"/>
        </a:spcBef>
        <a:buFont typeface="Arial" panose="020B0604020202020204" pitchFamily="34" charset="0"/>
        <a:buChar char="•"/>
        <a:defRPr sz="1338" kern="1200">
          <a:solidFill>
            <a:schemeClr val="tx1"/>
          </a:solidFill>
          <a:latin typeface="+mn-lt"/>
          <a:ea typeface="+mn-ea"/>
          <a:cs typeface="+mn-cs"/>
        </a:defRPr>
      </a:lvl9pPr>
    </p:bodyStyle>
    <p:otherStyle>
      <a:defPPr>
        <a:defRPr lang="en-US"/>
      </a:defPPr>
      <a:lvl1pPr marL="0" algn="l" defTabSz="679966" rtl="0" eaLnBrk="1" latinLnBrk="0" hangingPunct="1">
        <a:defRPr sz="1338" kern="1200">
          <a:solidFill>
            <a:schemeClr val="tx1"/>
          </a:solidFill>
          <a:latin typeface="+mn-lt"/>
          <a:ea typeface="+mn-ea"/>
          <a:cs typeface="+mn-cs"/>
        </a:defRPr>
      </a:lvl1pPr>
      <a:lvl2pPr marL="339983" algn="l" defTabSz="679966" rtl="0" eaLnBrk="1" latinLnBrk="0" hangingPunct="1">
        <a:defRPr sz="1338" kern="1200">
          <a:solidFill>
            <a:schemeClr val="tx1"/>
          </a:solidFill>
          <a:latin typeface="+mn-lt"/>
          <a:ea typeface="+mn-ea"/>
          <a:cs typeface="+mn-cs"/>
        </a:defRPr>
      </a:lvl2pPr>
      <a:lvl3pPr marL="679966" algn="l" defTabSz="679966" rtl="0" eaLnBrk="1" latinLnBrk="0" hangingPunct="1">
        <a:defRPr sz="1338" kern="1200">
          <a:solidFill>
            <a:schemeClr val="tx1"/>
          </a:solidFill>
          <a:latin typeface="+mn-lt"/>
          <a:ea typeface="+mn-ea"/>
          <a:cs typeface="+mn-cs"/>
        </a:defRPr>
      </a:lvl3pPr>
      <a:lvl4pPr marL="1019948" algn="l" defTabSz="679966" rtl="0" eaLnBrk="1" latinLnBrk="0" hangingPunct="1">
        <a:defRPr sz="1338" kern="1200">
          <a:solidFill>
            <a:schemeClr val="tx1"/>
          </a:solidFill>
          <a:latin typeface="+mn-lt"/>
          <a:ea typeface="+mn-ea"/>
          <a:cs typeface="+mn-cs"/>
        </a:defRPr>
      </a:lvl4pPr>
      <a:lvl5pPr marL="1359931" algn="l" defTabSz="679966" rtl="0" eaLnBrk="1" latinLnBrk="0" hangingPunct="1">
        <a:defRPr sz="1338" kern="1200">
          <a:solidFill>
            <a:schemeClr val="tx1"/>
          </a:solidFill>
          <a:latin typeface="+mn-lt"/>
          <a:ea typeface="+mn-ea"/>
          <a:cs typeface="+mn-cs"/>
        </a:defRPr>
      </a:lvl5pPr>
      <a:lvl6pPr marL="1699914" algn="l" defTabSz="679966" rtl="0" eaLnBrk="1" latinLnBrk="0" hangingPunct="1">
        <a:defRPr sz="1338" kern="1200">
          <a:solidFill>
            <a:schemeClr val="tx1"/>
          </a:solidFill>
          <a:latin typeface="+mn-lt"/>
          <a:ea typeface="+mn-ea"/>
          <a:cs typeface="+mn-cs"/>
        </a:defRPr>
      </a:lvl6pPr>
      <a:lvl7pPr marL="2039897" algn="l" defTabSz="679966" rtl="0" eaLnBrk="1" latinLnBrk="0" hangingPunct="1">
        <a:defRPr sz="1338" kern="1200">
          <a:solidFill>
            <a:schemeClr val="tx1"/>
          </a:solidFill>
          <a:latin typeface="+mn-lt"/>
          <a:ea typeface="+mn-ea"/>
          <a:cs typeface="+mn-cs"/>
        </a:defRPr>
      </a:lvl7pPr>
      <a:lvl8pPr marL="2379879" algn="l" defTabSz="679966" rtl="0" eaLnBrk="1" latinLnBrk="0" hangingPunct="1">
        <a:defRPr sz="1338" kern="1200">
          <a:solidFill>
            <a:schemeClr val="tx1"/>
          </a:solidFill>
          <a:latin typeface="+mn-lt"/>
          <a:ea typeface="+mn-ea"/>
          <a:cs typeface="+mn-cs"/>
        </a:defRPr>
      </a:lvl8pPr>
      <a:lvl9pPr marL="2719862" algn="l" defTabSz="679966" rtl="0" eaLnBrk="1" latinLnBrk="0" hangingPunct="1">
        <a:defRPr sz="133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11267" name="Rectangle 5"/>
          <p:cNvSpPr>
            <a:spLocks noChangeArrowheads="1"/>
          </p:cNvSpPr>
          <p:nvPr/>
        </p:nvSpPr>
        <p:spPr bwMode="auto">
          <a:xfrm>
            <a:off x="6846823" y="282310"/>
            <a:ext cx="4087100" cy="80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53538" rIns="0" bIns="53538">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defTabSz="1053478" eaLnBrk="0" fontAlgn="base" hangingPunct="0">
              <a:spcBef>
                <a:spcPct val="0"/>
              </a:spcBef>
              <a:spcAft>
                <a:spcPct val="0"/>
              </a:spcAft>
            </a:pPr>
            <a:r>
              <a:rPr lang="en-GB" altLang="en-US" sz="1116" dirty="0">
                <a:solidFill>
                  <a:prstClr val="black"/>
                </a:solidFill>
                <a:latin typeface="Twinkl" pitchFamily="2" charset="0"/>
              </a:rPr>
              <a:t>Then, we saw him: a man riding on a donkey. He didn’t look rich, powerful or special in any way, but all around, the crowd began to shout, “Blessed is the king! Peace in heaven!”</a:t>
            </a:r>
            <a:r>
              <a:rPr lang="en-GB" altLang="en-US" sz="1156" dirty="0">
                <a:solidFill>
                  <a:prstClr val="black"/>
                </a:solidFill>
                <a:latin typeface="Twinkl" pitchFamily="2" charset="0"/>
              </a:rPr>
              <a:t/>
            </a:r>
            <a:br>
              <a:rPr lang="en-GB" altLang="en-US" sz="1156" dirty="0">
                <a:solidFill>
                  <a:prstClr val="black"/>
                </a:solidFill>
                <a:latin typeface="Twinkl" pitchFamily="2" charset="0"/>
              </a:rPr>
            </a:br>
            <a:endParaRPr lang="en-GB" altLang="en-US" sz="1156" dirty="0">
              <a:solidFill>
                <a:prstClr val="black"/>
              </a:solidFill>
              <a:latin typeface="Twinkl" pitchFamily="2" charset="0"/>
            </a:endParaRPr>
          </a:p>
        </p:txBody>
      </p:sp>
      <p:sp>
        <p:nvSpPr>
          <p:cNvPr id="7" name="Rectangle 4"/>
          <p:cNvSpPr>
            <a:spLocks noChangeArrowheads="1"/>
          </p:cNvSpPr>
          <p:nvPr/>
        </p:nvSpPr>
        <p:spPr bwMode="auto">
          <a:xfrm>
            <a:off x="6794310" y="863299"/>
            <a:ext cx="3907205" cy="279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53538" rIns="0" bIns="53538">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56201" indent="-264352" defTabSz="1053478" eaLnBrk="0" fontAlgn="base" hangingPunct="0">
              <a:spcBef>
                <a:spcPct val="0"/>
              </a:spcBef>
              <a:spcAft>
                <a:spcPct val="0"/>
              </a:spcAft>
            </a:pPr>
            <a:r>
              <a:rPr lang="en-GB" altLang="en-US" sz="1116" dirty="0">
                <a:solidFill>
                  <a:prstClr val="black"/>
                </a:solidFill>
                <a:latin typeface="Twinkl" pitchFamily="2" charset="0"/>
              </a:rPr>
              <a:t>“Who is he?” said a voice, and answers flew from every side.</a:t>
            </a:r>
          </a:p>
        </p:txBody>
      </p:sp>
      <p:sp>
        <p:nvSpPr>
          <p:cNvPr id="9" name="Rectangle 4"/>
          <p:cNvSpPr>
            <a:spLocks noChangeArrowheads="1"/>
          </p:cNvSpPr>
          <p:nvPr/>
        </p:nvSpPr>
        <p:spPr bwMode="auto">
          <a:xfrm>
            <a:off x="6961277" y="1148647"/>
            <a:ext cx="3907205" cy="279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53538" rIns="0" bIns="53538">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56201" indent="-264352" algn="r" defTabSz="1053478" eaLnBrk="0" fontAlgn="base" hangingPunct="0">
              <a:spcBef>
                <a:spcPct val="0"/>
              </a:spcBef>
              <a:spcAft>
                <a:spcPct val="0"/>
              </a:spcAft>
            </a:pPr>
            <a:r>
              <a:rPr lang="en-GB" altLang="en-US" sz="1116" dirty="0">
                <a:solidFill>
                  <a:prstClr val="black"/>
                </a:solidFill>
                <a:latin typeface="Twinkl" pitchFamily="2" charset="0"/>
              </a:rPr>
              <a:t>“He’s a teacher!”</a:t>
            </a:r>
          </a:p>
        </p:txBody>
      </p:sp>
      <p:sp>
        <p:nvSpPr>
          <p:cNvPr id="10" name="Rectangle 4"/>
          <p:cNvSpPr>
            <a:spLocks noChangeArrowheads="1"/>
          </p:cNvSpPr>
          <p:nvPr/>
        </p:nvSpPr>
        <p:spPr bwMode="auto">
          <a:xfrm>
            <a:off x="7440203" y="1568747"/>
            <a:ext cx="3907205" cy="279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53538" rIns="0" bIns="53538">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56201" indent="-264352" defTabSz="1053478" eaLnBrk="0" fontAlgn="base" hangingPunct="0">
              <a:spcBef>
                <a:spcPct val="0"/>
              </a:spcBef>
              <a:spcAft>
                <a:spcPct val="0"/>
              </a:spcAft>
            </a:pPr>
            <a:r>
              <a:rPr lang="en-GB" altLang="en-US" sz="1116" dirty="0">
                <a:solidFill>
                  <a:prstClr val="black"/>
                </a:solidFill>
                <a:latin typeface="Twinkl" pitchFamily="2" charset="0"/>
              </a:rPr>
              <a:t>“No, he’s a madman!”.</a:t>
            </a:r>
          </a:p>
        </p:txBody>
      </p:sp>
      <p:sp>
        <p:nvSpPr>
          <p:cNvPr id="11" name="Rectangle 4"/>
          <p:cNvSpPr>
            <a:spLocks noChangeArrowheads="1"/>
          </p:cNvSpPr>
          <p:nvPr/>
        </p:nvSpPr>
        <p:spPr bwMode="auto">
          <a:xfrm>
            <a:off x="6961277" y="2006572"/>
            <a:ext cx="3907205" cy="451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53538" rIns="0" bIns="53538">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56201" indent="-264352" algn="r" defTabSz="1053478" eaLnBrk="0" fontAlgn="base" hangingPunct="0">
              <a:spcBef>
                <a:spcPct val="0"/>
              </a:spcBef>
              <a:spcAft>
                <a:spcPct val="0"/>
              </a:spcAft>
            </a:pPr>
            <a:r>
              <a:rPr lang="en-GB" altLang="en-US" sz="1116" dirty="0">
                <a:solidFill>
                  <a:prstClr val="black"/>
                </a:solidFill>
                <a:latin typeface="Twinkl" pitchFamily="2" charset="0"/>
              </a:rPr>
              <a:t>“Wherever he goes, he </a:t>
            </a:r>
            <a:r>
              <a:rPr lang="en-GB" altLang="en-US" sz="1116" dirty="0" err="1">
                <a:solidFill>
                  <a:prstClr val="black"/>
                </a:solidFill>
                <a:latin typeface="Twinkl" pitchFamily="2" charset="0"/>
              </a:rPr>
              <a:t>cures</a:t>
            </a:r>
            <a:r>
              <a:rPr lang="en-GB" altLang="en-US" sz="1116" dirty="0" err="1">
                <a:solidFill>
                  <a:prstClr val="white"/>
                </a:solidFill>
                <a:latin typeface="Twinkl" pitchFamily="2" charset="0"/>
              </a:rPr>
              <a:t>s</a:t>
            </a:r>
            <a:r>
              <a:rPr lang="en-GB" altLang="en-US" sz="1116" dirty="0">
                <a:solidFill>
                  <a:prstClr val="black"/>
                </a:solidFill>
                <a:latin typeface="Twinkl" pitchFamily="2" charset="0"/>
              </a:rPr>
              <a:t> </a:t>
            </a:r>
          </a:p>
          <a:p>
            <a:pPr marL="56201" indent="-264352" algn="r" defTabSz="1053478" eaLnBrk="0" fontAlgn="base" hangingPunct="0">
              <a:spcBef>
                <a:spcPct val="0"/>
              </a:spcBef>
              <a:spcAft>
                <a:spcPct val="0"/>
              </a:spcAft>
            </a:pPr>
            <a:r>
              <a:rPr lang="en-GB" altLang="en-US" sz="1116" dirty="0">
                <a:solidFill>
                  <a:prstClr val="black"/>
                </a:solidFill>
                <a:latin typeface="Twinkl" pitchFamily="2" charset="0"/>
              </a:rPr>
              <a:t>the sick, the deaf and the blind.”</a:t>
            </a:r>
          </a:p>
        </p:txBody>
      </p:sp>
      <p:sp>
        <p:nvSpPr>
          <p:cNvPr id="12" name="Rectangle 4"/>
          <p:cNvSpPr>
            <a:spLocks noChangeArrowheads="1"/>
          </p:cNvSpPr>
          <p:nvPr/>
        </p:nvSpPr>
        <p:spPr bwMode="auto">
          <a:xfrm>
            <a:off x="7440203" y="2631645"/>
            <a:ext cx="3907205" cy="279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53538" rIns="0" bIns="53538">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56201" indent="-264352" defTabSz="1053478" eaLnBrk="0" fontAlgn="base" hangingPunct="0">
              <a:spcBef>
                <a:spcPct val="0"/>
              </a:spcBef>
              <a:spcAft>
                <a:spcPct val="0"/>
              </a:spcAft>
            </a:pPr>
            <a:r>
              <a:rPr lang="en-GB" altLang="en-US" sz="1116" dirty="0">
                <a:solidFill>
                  <a:prstClr val="black"/>
                </a:solidFill>
                <a:latin typeface="Twinkl" pitchFamily="2" charset="0"/>
              </a:rPr>
              <a:t>“Wherever he goes, he angers people.”</a:t>
            </a:r>
          </a:p>
        </p:txBody>
      </p:sp>
      <p:sp>
        <p:nvSpPr>
          <p:cNvPr id="13" name="Rectangle 4"/>
          <p:cNvSpPr>
            <a:spLocks noChangeArrowheads="1"/>
          </p:cNvSpPr>
          <p:nvPr/>
        </p:nvSpPr>
        <p:spPr bwMode="auto">
          <a:xfrm>
            <a:off x="6961277" y="3078196"/>
            <a:ext cx="3907205" cy="279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53538" rIns="0" bIns="53538">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56201" indent="-264352" algn="r" defTabSz="1053478" eaLnBrk="0" fontAlgn="base" hangingPunct="0">
              <a:spcBef>
                <a:spcPct val="0"/>
              </a:spcBef>
              <a:spcAft>
                <a:spcPct val="0"/>
              </a:spcAft>
            </a:pPr>
            <a:r>
              <a:rPr lang="en-GB" altLang="en-US" sz="1116" dirty="0">
                <a:solidFill>
                  <a:prstClr val="black"/>
                </a:solidFill>
                <a:latin typeface="Twinkl" pitchFamily="2" charset="0"/>
              </a:rPr>
              <a:t>“He’s the Messiah – the Son of God.”</a:t>
            </a:r>
          </a:p>
        </p:txBody>
      </p:sp>
      <p:sp>
        <p:nvSpPr>
          <p:cNvPr id="14" name="Rectangle 4"/>
          <p:cNvSpPr>
            <a:spLocks noChangeArrowheads="1"/>
          </p:cNvSpPr>
          <p:nvPr/>
        </p:nvSpPr>
        <p:spPr bwMode="auto">
          <a:xfrm>
            <a:off x="7440203" y="3558445"/>
            <a:ext cx="3907205" cy="591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53538" rIns="0" bIns="53538">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56201" indent="-264352" defTabSz="1053478" eaLnBrk="0" fontAlgn="base" hangingPunct="0">
              <a:spcBef>
                <a:spcPct val="0"/>
              </a:spcBef>
              <a:spcAft>
                <a:spcPct val="0"/>
              </a:spcAft>
            </a:pPr>
            <a:r>
              <a:rPr lang="en-GB" altLang="en-US" sz="1116" dirty="0">
                <a:solidFill>
                  <a:prstClr val="black"/>
                </a:solidFill>
                <a:latin typeface="Twinkl" pitchFamily="2" charset="0"/>
              </a:rPr>
              <a:t>“Look, he’s going into the temple. </a:t>
            </a:r>
          </a:p>
          <a:p>
            <a:pPr marL="56201" indent="-264352" defTabSz="1053478" eaLnBrk="0" fontAlgn="base" hangingPunct="0">
              <a:spcBef>
                <a:spcPct val="0"/>
              </a:spcBef>
              <a:spcAft>
                <a:spcPct val="0"/>
              </a:spcAft>
            </a:pPr>
            <a:r>
              <a:rPr lang="en-GB" altLang="en-US" sz="1116" dirty="0">
                <a:solidFill>
                  <a:prstClr val="black"/>
                </a:solidFill>
                <a:latin typeface="Twinkl" pitchFamily="2" charset="0"/>
              </a:rPr>
              <a:t> Let’s hear what he has to say.” </a:t>
            </a:r>
          </a:p>
          <a:p>
            <a:pPr marL="56201" indent="-264352" defTabSz="1053478" eaLnBrk="0" fontAlgn="base" hangingPunct="0">
              <a:spcBef>
                <a:spcPct val="0"/>
              </a:spcBef>
              <a:spcAft>
                <a:spcPct val="0"/>
              </a:spcAft>
            </a:pPr>
            <a:endParaRPr lang="en-GB" altLang="en-US" sz="907" dirty="0">
              <a:solidFill>
                <a:prstClr val="black"/>
              </a:solidFill>
              <a:latin typeface="Twinkl" pitchFamily="2" charset="0"/>
            </a:endParaRPr>
          </a:p>
        </p:txBody>
      </p:sp>
      <p:sp>
        <p:nvSpPr>
          <p:cNvPr id="16" name="Rectangle 5"/>
          <p:cNvSpPr>
            <a:spLocks noChangeArrowheads="1"/>
          </p:cNvSpPr>
          <p:nvPr/>
        </p:nvSpPr>
        <p:spPr bwMode="auto">
          <a:xfrm>
            <a:off x="7440202" y="4207142"/>
            <a:ext cx="3369773" cy="11507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53538" rIns="0" bIns="53538">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algn="just" defTabSz="1053478" eaLnBrk="0" fontAlgn="base" hangingPunct="0">
              <a:spcBef>
                <a:spcPct val="0"/>
              </a:spcBef>
              <a:spcAft>
                <a:spcPct val="0"/>
              </a:spcAft>
            </a:pPr>
            <a:r>
              <a:rPr lang="en-GB" altLang="en-US" sz="1116" dirty="0">
                <a:solidFill>
                  <a:prstClr val="black"/>
                </a:solidFill>
                <a:latin typeface="Twinkl" pitchFamily="2" charset="0"/>
              </a:rPr>
              <a:t>Some doubted him, some were devoted to him, but everyone swept eagerly into the temple. Little did anyone know that at that very moment, a few streets away, a plot was brewing – a plot against Jesus. </a:t>
            </a:r>
          </a:p>
          <a:p>
            <a:pPr defTabSz="1053478" eaLnBrk="0" fontAlgn="base" hangingPunct="0">
              <a:spcBef>
                <a:spcPct val="0"/>
              </a:spcBef>
              <a:spcAft>
                <a:spcPct val="0"/>
              </a:spcAft>
            </a:pPr>
            <a:r>
              <a:rPr lang="en-GB" altLang="en-US" sz="1156" dirty="0">
                <a:solidFill>
                  <a:prstClr val="black"/>
                </a:solidFill>
                <a:latin typeface="Twinkl" pitchFamily="2" charset="0"/>
              </a:rPr>
              <a:t/>
            </a:r>
            <a:br>
              <a:rPr lang="en-GB" altLang="en-US" sz="1156" dirty="0">
                <a:solidFill>
                  <a:prstClr val="black"/>
                </a:solidFill>
                <a:latin typeface="Twinkl" pitchFamily="2" charset="0"/>
              </a:rPr>
            </a:br>
            <a:endParaRPr lang="en-GB" altLang="en-US" sz="1156" dirty="0">
              <a:solidFill>
                <a:prstClr val="black"/>
              </a:solidFill>
              <a:latin typeface="Twinkl" pitchFamily="2" charset="0"/>
            </a:endParaRPr>
          </a:p>
        </p:txBody>
      </p:sp>
    </p:spTree>
    <p:extLst>
      <p:ext uri="{BB962C8B-B14F-4D97-AF65-F5344CB8AC3E}">
        <p14:creationId xmlns:p14="http://schemas.microsoft.com/office/powerpoint/2010/main" val="41385416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7" name="Rectangle 5"/>
          <p:cNvSpPr>
            <a:spLocks noChangeArrowheads="1"/>
          </p:cNvSpPr>
          <p:nvPr/>
        </p:nvSpPr>
        <p:spPr bwMode="auto">
          <a:xfrm>
            <a:off x="1933994" y="902806"/>
            <a:ext cx="3223942" cy="9666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53538" rIns="0" bIns="53538">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algn="just" defTabSz="1053478" eaLnBrk="0" fontAlgn="base" hangingPunct="0">
              <a:spcBef>
                <a:spcPct val="0"/>
              </a:spcBef>
              <a:spcAft>
                <a:spcPct val="0"/>
              </a:spcAft>
            </a:pPr>
            <a:r>
              <a:rPr lang="en-GB" altLang="en-US" sz="1116" dirty="0">
                <a:solidFill>
                  <a:prstClr val="black"/>
                </a:solidFill>
                <a:latin typeface="Twinkl" pitchFamily="2" charset="0"/>
              </a:rPr>
              <a:t>While the crowd heard Jesus preach, the High Priest Caiaphas met with all the elders of the Jewish temple. They had gathered at his palace to discuss how they could arrest Jesus – arrest him and kill him.</a:t>
            </a:r>
            <a:endParaRPr lang="en-GB" altLang="en-US" sz="1396" dirty="0">
              <a:solidFill>
                <a:prstClr val="white"/>
              </a:solidFill>
              <a:latin typeface="Twinkl" pitchFamily="2" charset="0"/>
            </a:endParaRPr>
          </a:p>
        </p:txBody>
      </p:sp>
      <p:sp>
        <p:nvSpPr>
          <p:cNvPr id="10" name="Rectangle 4"/>
          <p:cNvSpPr>
            <a:spLocks noChangeArrowheads="1"/>
          </p:cNvSpPr>
          <p:nvPr/>
        </p:nvSpPr>
        <p:spPr bwMode="auto">
          <a:xfrm>
            <a:off x="1888510" y="1841622"/>
            <a:ext cx="3269426" cy="1138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53538" rIns="0" bIns="53538">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56201" indent="-264352" defTabSz="1053478" eaLnBrk="0" fontAlgn="base" hangingPunct="0">
              <a:spcBef>
                <a:spcPct val="0"/>
              </a:spcBef>
              <a:spcAft>
                <a:spcPct val="0"/>
              </a:spcAft>
            </a:pPr>
            <a:r>
              <a:rPr lang="en-GB" altLang="en-US" sz="1116" dirty="0">
                <a:solidFill>
                  <a:prstClr val="black"/>
                </a:solidFill>
                <a:latin typeface="Twinkl" pitchFamily="2" charset="0"/>
              </a:rPr>
              <a:t>“That young upstart! Who does he think he is?”</a:t>
            </a:r>
          </a:p>
          <a:p>
            <a:pPr marL="56201" indent="-264352" defTabSz="1053478" eaLnBrk="0" fontAlgn="base" hangingPunct="0">
              <a:spcBef>
                <a:spcPct val="0"/>
              </a:spcBef>
              <a:spcAft>
                <a:spcPct val="0"/>
              </a:spcAft>
            </a:pPr>
            <a:endParaRPr lang="en-GB" altLang="en-US" sz="1116" dirty="0">
              <a:solidFill>
                <a:prstClr val="black"/>
              </a:solidFill>
              <a:latin typeface="Twinkl" pitchFamily="2" charset="0"/>
            </a:endParaRPr>
          </a:p>
          <a:p>
            <a:pPr marL="56201" indent="-264352" defTabSz="1053478" eaLnBrk="0" fontAlgn="base" hangingPunct="0">
              <a:spcBef>
                <a:spcPct val="0"/>
              </a:spcBef>
              <a:spcAft>
                <a:spcPct val="0"/>
              </a:spcAft>
            </a:pPr>
            <a:r>
              <a:rPr lang="en-GB" altLang="en-US" sz="1116" dirty="0">
                <a:solidFill>
                  <a:prstClr val="black"/>
                </a:solidFill>
                <a:latin typeface="Twinkl" pitchFamily="2" charset="0"/>
              </a:rPr>
              <a:t>“He says that he’s the Son of God!”</a:t>
            </a:r>
          </a:p>
          <a:p>
            <a:pPr marL="56201" indent="-264352" defTabSz="1053478" eaLnBrk="0" fontAlgn="base" hangingPunct="0">
              <a:spcBef>
                <a:spcPct val="0"/>
              </a:spcBef>
              <a:spcAft>
                <a:spcPct val="0"/>
              </a:spcAft>
            </a:pPr>
            <a:endParaRPr lang="en-GB" altLang="en-US" sz="1116" dirty="0">
              <a:solidFill>
                <a:prstClr val="black"/>
              </a:solidFill>
              <a:latin typeface="Twinkl" pitchFamily="2" charset="0"/>
            </a:endParaRPr>
          </a:p>
          <a:p>
            <a:pPr marL="56201" indent="-264352" defTabSz="1053478" eaLnBrk="0" fontAlgn="base" hangingPunct="0">
              <a:spcBef>
                <a:spcPct val="0"/>
              </a:spcBef>
              <a:spcAft>
                <a:spcPct val="0"/>
              </a:spcAft>
            </a:pPr>
            <a:r>
              <a:rPr lang="en-GB" altLang="en-US" sz="1116" dirty="0">
                <a:solidFill>
                  <a:prstClr val="black"/>
                </a:solidFill>
                <a:latin typeface="Twinkl" pitchFamily="2" charset="0"/>
              </a:rPr>
              <a:t>“He must be dealt with before he turns the people against us.”</a:t>
            </a:r>
          </a:p>
        </p:txBody>
      </p:sp>
      <p:sp>
        <p:nvSpPr>
          <p:cNvPr id="11" name="Rectangle 5"/>
          <p:cNvSpPr>
            <a:spLocks noChangeArrowheads="1"/>
          </p:cNvSpPr>
          <p:nvPr/>
        </p:nvSpPr>
        <p:spPr bwMode="auto">
          <a:xfrm>
            <a:off x="1933994" y="2970475"/>
            <a:ext cx="3223942" cy="1964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53538" rIns="0" bIns="53538">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algn="just" defTabSz="1053478" eaLnBrk="0" fontAlgn="base" hangingPunct="0">
              <a:spcBef>
                <a:spcPct val="0"/>
              </a:spcBef>
              <a:spcAft>
                <a:spcPct val="0"/>
              </a:spcAft>
            </a:pPr>
            <a:r>
              <a:rPr lang="en-GB" altLang="en-US" sz="1116" dirty="0">
                <a:solidFill>
                  <a:prstClr val="black"/>
                </a:solidFill>
                <a:latin typeface="Twinkl" pitchFamily="2" charset="0"/>
              </a:rPr>
              <a:t>Caiaphas called for order. “The people are listening to this man, and soon, they will stop listening to us. I have been High Priest too long to let this commoner steal my power. If we condemn Jesus publicly, the crowd will turn on him. But first, we must find him when he is alone.”</a:t>
            </a:r>
          </a:p>
          <a:p>
            <a:pPr algn="just" defTabSz="1053478" eaLnBrk="0" fontAlgn="base" hangingPunct="0">
              <a:spcBef>
                <a:spcPct val="0"/>
              </a:spcBef>
              <a:spcAft>
                <a:spcPct val="0"/>
              </a:spcAft>
            </a:pPr>
            <a:endParaRPr lang="en-GB" altLang="en-US" sz="1116" dirty="0">
              <a:solidFill>
                <a:prstClr val="black"/>
              </a:solidFill>
              <a:latin typeface="Twinkl" pitchFamily="2" charset="0"/>
            </a:endParaRPr>
          </a:p>
          <a:p>
            <a:pPr algn="just" defTabSz="1053478" eaLnBrk="0" fontAlgn="base" hangingPunct="0">
              <a:spcBef>
                <a:spcPct val="0"/>
              </a:spcBef>
              <a:spcAft>
                <a:spcPct val="0"/>
              </a:spcAft>
            </a:pPr>
            <a:r>
              <a:rPr lang="en-GB" altLang="en-US" sz="1116" dirty="0">
                <a:solidFill>
                  <a:prstClr val="black"/>
                </a:solidFill>
                <a:latin typeface="Twinkl" pitchFamily="2" charset="0"/>
              </a:rPr>
              <a:t>That’s when a man arrived at their gathering. His name was Judas Iscariot, and he was one of Jesus’ disciples. </a:t>
            </a:r>
          </a:p>
          <a:p>
            <a:pPr defTabSz="1053478" eaLnBrk="0" fontAlgn="base" hangingPunct="0">
              <a:spcBef>
                <a:spcPct val="0"/>
              </a:spcBef>
              <a:spcAft>
                <a:spcPct val="0"/>
              </a:spcAft>
            </a:pPr>
            <a:endParaRPr lang="en-GB" altLang="en-US" sz="907" dirty="0">
              <a:solidFill>
                <a:prstClr val="black"/>
              </a:solidFill>
              <a:latin typeface="Twinkl" pitchFamily="2" charset="0"/>
            </a:endParaRPr>
          </a:p>
        </p:txBody>
      </p:sp>
      <p:sp>
        <p:nvSpPr>
          <p:cNvPr id="13" name="Rectangle 4"/>
          <p:cNvSpPr>
            <a:spLocks noChangeArrowheads="1"/>
          </p:cNvSpPr>
          <p:nvPr/>
        </p:nvSpPr>
        <p:spPr bwMode="auto">
          <a:xfrm>
            <a:off x="1933994" y="5295111"/>
            <a:ext cx="3223941" cy="451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53538" rIns="0" bIns="53538">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defTabSz="1053478" eaLnBrk="0" fontAlgn="base" hangingPunct="0">
              <a:spcBef>
                <a:spcPct val="0"/>
              </a:spcBef>
              <a:spcAft>
                <a:spcPct val="0"/>
              </a:spcAft>
            </a:pPr>
            <a:r>
              <a:rPr lang="en-GB" altLang="en-US" sz="1116" dirty="0">
                <a:solidFill>
                  <a:prstClr val="black"/>
                </a:solidFill>
                <a:latin typeface="Twinkl" pitchFamily="2" charset="0"/>
              </a:rPr>
              <a:t>Caiaphas counted out thirty silver pieces into Judas’ palm.</a:t>
            </a:r>
          </a:p>
        </p:txBody>
      </p:sp>
      <p:sp>
        <p:nvSpPr>
          <p:cNvPr id="9" name="Rectangle 4"/>
          <p:cNvSpPr>
            <a:spLocks noChangeArrowheads="1"/>
          </p:cNvSpPr>
          <p:nvPr/>
        </p:nvSpPr>
        <p:spPr bwMode="auto">
          <a:xfrm>
            <a:off x="1888510" y="4833577"/>
            <a:ext cx="3269426" cy="451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53538" rIns="0" bIns="53538">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56201" indent="-264352" defTabSz="1053478" eaLnBrk="0" fontAlgn="base" hangingPunct="0">
              <a:spcBef>
                <a:spcPct val="0"/>
              </a:spcBef>
              <a:spcAft>
                <a:spcPct val="0"/>
              </a:spcAft>
            </a:pPr>
            <a:r>
              <a:rPr lang="en-GB" altLang="en-US" sz="1116" dirty="0">
                <a:solidFill>
                  <a:prstClr val="black"/>
                </a:solidFill>
                <a:latin typeface="Twinkl" pitchFamily="2" charset="0"/>
              </a:rPr>
              <a:t>“What will you give me if I agree to betray Jesus?” asked Judas</a:t>
            </a:r>
          </a:p>
        </p:txBody>
      </p:sp>
    </p:spTree>
    <p:extLst>
      <p:ext uri="{BB962C8B-B14F-4D97-AF65-F5344CB8AC3E}">
        <p14:creationId xmlns:p14="http://schemas.microsoft.com/office/powerpoint/2010/main" val="5162754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or-764-a-christmas-collar-story-powerpoint-english [Compatibility Mode]" id="{A9B69A0B-2A99-4A85-B835-0BFC88B9594C}" vid="{7091B1B5-EA23-4905-99AA-7A80435FA39C}"/>
    </a:ext>
  </a:extLst>
</a:theme>
</file>

<file path=docProps/app.xml><?xml version="1.0" encoding="utf-8"?>
<Properties xmlns="http://schemas.openxmlformats.org/officeDocument/2006/extended-properties" xmlns:vt="http://schemas.openxmlformats.org/officeDocument/2006/docPropsVTypes">
  <TotalTime>0</TotalTime>
  <Words>360</Words>
  <Application>Microsoft Office PowerPoint</Application>
  <PresentationFormat>Widescreen</PresentationFormat>
  <Paragraphs>23</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Twinkl</vt:lpstr>
      <vt:lpstr>Twinkl SemiBold</vt:lpstr>
      <vt:lpstr>1_Office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jhultman</dc:creator>
  <cp:lastModifiedBy>jhultman</cp:lastModifiedBy>
  <cp:revision>1</cp:revision>
  <dcterms:created xsi:type="dcterms:W3CDTF">2020-03-27T21:23:10Z</dcterms:created>
  <dcterms:modified xsi:type="dcterms:W3CDTF">2020-03-27T21:23:41Z</dcterms:modified>
</cp:coreProperties>
</file>