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y="6858000" cx="9144000"/>
  <p:notesSz cx="6858000" cy="9144000"/>
  <p:embeddedFontLst>
    <p:embeddedFont>
      <p:font typeface="Tahoma"/>
      <p:regular r:id="rId22"/>
      <p:bold r:id="rId23"/>
    </p:embeddedFont>
    <p:embeddedFont>
      <p:font typeface="Century Gothic"/>
      <p:regular r:id="rId24"/>
      <p:bold r:id="rId25"/>
      <p:italic r:id="rId26"/>
      <p:boldItalic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28" roundtripDataSignature="AMtx7mjb+Fz1wAfkquwFvRT2WQ/oBnu1Y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font" Target="fonts/Tahoma-regular.fntdata"/><Relationship Id="rId21" Type="http://schemas.openxmlformats.org/officeDocument/2006/relationships/slide" Target="slides/slide16.xml"/><Relationship Id="rId24" Type="http://schemas.openxmlformats.org/officeDocument/2006/relationships/font" Target="fonts/CenturyGothic-regular.fntdata"/><Relationship Id="rId23" Type="http://schemas.openxmlformats.org/officeDocument/2006/relationships/font" Target="fonts/Tahoma-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CenturyGothic-italic.fntdata"/><Relationship Id="rId25" Type="http://schemas.openxmlformats.org/officeDocument/2006/relationships/font" Target="fonts/CenturyGothic-bold.fntdata"/><Relationship Id="rId28" Type="http://customschemas.google.com/relationships/presentationmetadata" Target="metadata"/><Relationship Id="rId27" Type="http://schemas.openxmlformats.org/officeDocument/2006/relationships/font" Target="fonts/CenturyGothic-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0" name="Google Shape;90;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8" name="Google Shape;98;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5" name="Google Shape;105;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2" name="Google Shape;112;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9" name="Google Shape;119;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6" name="Google Shape;126;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3" name="Google Shape;133;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0" name="Google Shape;140;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7" name="Google Shape;147;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4" name="Google Shape;154;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1" name="Google Shape;161;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8" name="Google Shape;168;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5" name="Google Shape;175;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3f9e80306c5_1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2" name="Google Shape;182;g3f9e80306c5_1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9" name="Google Shape;189;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17"/>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3" name="Google Shape;13;p17"/>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640"/>
              </a:spcBef>
              <a:spcAft>
                <a:spcPts val="0"/>
              </a:spcAft>
              <a:buClr>
                <a:schemeClr val="dk1"/>
              </a:buClr>
              <a:buSzPts val="3200"/>
              <a:buFont typeface="Arial"/>
              <a:buNone/>
              <a:defRPr/>
            </a:lvl1pPr>
            <a:lvl2pPr lvl="1" algn="ctr">
              <a:lnSpc>
                <a:spcPct val="100000"/>
              </a:lnSpc>
              <a:spcBef>
                <a:spcPts val="560"/>
              </a:spcBef>
              <a:spcAft>
                <a:spcPts val="0"/>
              </a:spcAft>
              <a:buClr>
                <a:schemeClr val="dk1"/>
              </a:buClr>
              <a:buSzPts val="2800"/>
              <a:buFont typeface="Arial"/>
              <a:buNone/>
              <a:defRPr/>
            </a:lvl2pPr>
            <a:lvl3pPr lvl="2" algn="ctr">
              <a:lnSpc>
                <a:spcPct val="100000"/>
              </a:lnSpc>
              <a:spcBef>
                <a:spcPts val="480"/>
              </a:spcBef>
              <a:spcAft>
                <a:spcPts val="0"/>
              </a:spcAft>
              <a:buClr>
                <a:schemeClr val="dk1"/>
              </a:buClr>
              <a:buSzPts val="2400"/>
              <a:buFont typeface="Arial"/>
              <a:buNone/>
              <a:defRPr/>
            </a:lvl3pPr>
            <a:lvl4pPr lvl="3" algn="ctr">
              <a:lnSpc>
                <a:spcPct val="100000"/>
              </a:lnSpc>
              <a:spcBef>
                <a:spcPts val="400"/>
              </a:spcBef>
              <a:spcAft>
                <a:spcPts val="0"/>
              </a:spcAft>
              <a:buClr>
                <a:schemeClr val="dk1"/>
              </a:buClr>
              <a:buSzPts val="2000"/>
              <a:buFont typeface="Arial"/>
              <a:buNone/>
              <a:defRPr/>
            </a:lvl4pPr>
            <a:lvl5pPr lvl="4" algn="ctr">
              <a:lnSpc>
                <a:spcPct val="100000"/>
              </a:lnSpc>
              <a:spcBef>
                <a:spcPts val="400"/>
              </a:spcBef>
              <a:spcAft>
                <a:spcPts val="0"/>
              </a:spcAft>
              <a:buClr>
                <a:schemeClr val="dk1"/>
              </a:buClr>
              <a:buSzPts val="2000"/>
              <a:buFont typeface="Arial"/>
              <a:buNone/>
              <a:defRPr/>
            </a:lvl5pPr>
            <a:lvl6pPr lvl="5" algn="ctr">
              <a:lnSpc>
                <a:spcPct val="100000"/>
              </a:lnSpc>
              <a:spcBef>
                <a:spcPts val="400"/>
              </a:spcBef>
              <a:spcAft>
                <a:spcPts val="0"/>
              </a:spcAft>
              <a:buClr>
                <a:schemeClr val="dk1"/>
              </a:buClr>
              <a:buSzPts val="2000"/>
              <a:buFont typeface="Arial"/>
              <a:buNone/>
              <a:defRPr/>
            </a:lvl6pPr>
            <a:lvl7pPr lvl="6" algn="ctr">
              <a:lnSpc>
                <a:spcPct val="100000"/>
              </a:lnSpc>
              <a:spcBef>
                <a:spcPts val="400"/>
              </a:spcBef>
              <a:spcAft>
                <a:spcPts val="0"/>
              </a:spcAft>
              <a:buClr>
                <a:schemeClr val="dk1"/>
              </a:buClr>
              <a:buSzPts val="2000"/>
              <a:buFont typeface="Arial"/>
              <a:buNone/>
              <a:defRPr/>
            </a:lvl7pPr>
            <a:lvl8pPr lvl="7" algn="ctr">
              <a:lnSpc>
                <a:spcPct val="100000"/>
              </a:lnSpc>
              <a:spcBef>
                <a:spcPts val="400"/>
              </a:spcBef>
              <a:spcAft>
                <a:spcPts val="0"/>
              </a:spcAft>
              <a:buClr>
                <a:schemeClr val="dk1"/>
              </a:buClr>
              <a:buSzPts val="2000"/>
              <a:buFont typeface="Arial"/>
              <a:buNone/>
              <a:defRPr/>
            </a:lvl8pPr>
            <a:lvl9pPr lvl="8" algn="ctr">
              <a:lnSpc>
                <a:spcPct val="100000"/>
              </a:lnSpc>
              <a:spcBef>
                <a:spcPts val="400"/>
              </a:spcBef>
              <a:spcAft>
                <a:spcPts val="0"/>
              </a:spcAft>
              <a:buClr>
                <a:schemeClr val="dk1"/>
              </a:buClr>
              <a:buSzPts val="2000"/>
              <a:buFont typeface="Arial"/>
              <a:buNone/>
              <a:defRPr/>
            </a:lvl9pPr>
          </a:lstStyle>
          <a:p/>
        </p:txBody>
      </p:sp>
      <p:sp>
        <p:nvSpPr>
          <p:cNvPr id="14" name="Google Shape;14;p17"/>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17"/>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17"/>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18"/>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9" name="Google Shape;19;p18"/>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0" name="Google Shape;20;p18"/>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18"/>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18"/>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3" name="Shape 23"/>
        <p:cNvGrpSpPr/>
        <p:nvPr/>
      </p:nvGrpSpPr>
      <p:grpSpPr>
        <a:xfrm>
          <a:off x="0" y="0"/>
          <a:ext cx="0" cy="0"/>
          <a:chOff x="0" y="0"/>
          <a:chExt cx="0" cy="0"/>
        </a:xfrm>
      </p:grpSpPr>
      <p:sp>
        <p:nvSpPr>
          <p:cNvPr id="24" name="Google Shape;24;p19"/>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5" name="Google Shape;25;p19"/>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6" name="Google Shape;26;p19"/>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19"/>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19"/>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9" name="Shape 29"/>
        <p:cNvGrpSpPr/>
        <p:nvPr/>
      </p:nvGrpSpPr>
      <p:grpSpPr>
        <a:xfrm>
          <a:off x="0" y="0"/>
          <a:ext cx="0" cy="0"/>
          <a:chOff x="0" y="0"/>
          <a:chExt cx="0" cy="0"/>
        </a:xfrm>
      </p:grpSpPr>
      <p:sp>
        <p:nvSpPr>
          <p:cNvPr id="30" name="Google Shape;30;p20"/>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1" name="Google Shape;31;p20"/>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32" name="Google Shape;32;p20"/>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20"/>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20"/>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5" name="Shape 35"/>
        <p:cNvGrpSpPr/>
        <p:nvPr/>
      </p:nvGrpSpPr>
      <p:grpSpPr>
        <a:xfrm>
          <a:off x="0" y="0"/>
          <a:ext cx="0" cy="0"/>
          <a:chOff x="0" y="0"/>
          <a:chExt cx="0" cy="0"/>
        </a:xfrm>
      </p:grpSpPr>
      <p:sp>
        <p:nvSpPr>
          <p:cNvPr id="36" name="Google Shape;36;p21"/>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7" name="Google Shape;37;p21"/>
          <p:cNvSpPr/>
          <p:nvPr>
            <p:ph idx="2" type="pic"/>
          </p:nvPr>
        </p:nvSpPr>
        <p:spPr>
          <a:xfrm>
            <a:off x="1792288" y="612775"/>
            <a:ext cx="5486400" cy="4114800"/>
          </a:xfrm>
          <a:prstGeom prst="rect">
            <a:avLst/>
          </a:prstGeom>
          <a:noFill/>
          <a:ln>
            <a:noFill/>
          </a:ln>
        </p:spPr>
      </p:sp>
      <p:sp>
        <p:nvSpPr>
          <p:cNvPr id="38" name="Google Shape;38;p21"/>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Font typeface="Arial"/>
              <a:buNone/>
              <a:defRPr sz="1400"/>
            </a:lvl1pPr>
            <a:lvl2pPr indent="-228600" lvl="1" marL="914400" algn="l">
              <a:lnSpc>
                <a:spcPct val="100000"/>
              </a:lnSpc>
              <a:spcBef>
                <a:spcPts val="240"/>
              </a:spcBef>
              <a:spcAft>
                <a:spcPts val="0"/>
              </a:spcAft>
              <a:buClr>
                <a:schemeClr val="dk1"/>
              </a:buClr>
              <a:buSzPts val="1200"/>
              <a:buFont typeface="Arial"/>
              <a:buNone/>
              <a:defRPr sz="1200"/>
            </a:lvl2pPr>
            <a:lvl3pPr indent="-228600" lvl="2" marL="1371600" algn="l">
              <a:lnSpc>
                <a:spcPct val="100000"/>
              </a:lnSpc>
              <a:spcBef>
                <a:spcPts val="200"/>
              </a:spcBef>
              <a:spcAft>
                <a:spcPts val="0"/>
              </a:spcAft>
              <a:buClr>
                <a:schemeClr val="dk1"/>
              </a:buClr>
              <a:buSzPts val="1000"/>
              <a:buFont typeface="Arial"/>
              <a:buNone/>
              <a:defRPr sz="1000"/>
            </a:lvl3pPr>
            <a:lvl4pPr indent="-228600" lvl="3" marL="1828800" algn="l">
              <a:lnSpc>
                <a:spcPct val="100000"/>
              </a:lnSpc>
              <a:spcBef>
                <a:spcPts val="180"/>
              </a:spcBef>
              <a:spcAft>
                <a:spcPts val="0"/>
              </a:spcAft>
              <a:buClr>
                <a:schemeClr val="dk1"/>
              </a:buClr>
              <a:buSzPts val="900"/>
              <a:buFont typeface="Arial"/>
              <a:buNone/>
              <a:defRPr sz="900"/>
            </a:lvl4pPr>
            <a:lvl5pPr indent="-228600" lvl="4" marL="2286000" algn="l">
              <a:lnSpc>
                <a:spcPct val="100000"/>
              </a:lnSpc>
              <a:spcBef>
                <a:spcPts val="180"/>
              </a:spcBef>
              <a:spcAft>
                <a:spcPts val="0"/>
              </a:spcAft>
              <a:buClr>
                <a:schemeClr val="dk1"/>
              </a:buClr>
              <a:buSzPts val="900"/>
              <a:buFont typeface="Arial"/>
              <a:buNone/>
              <a:defRPr sz="900"/>
            </a:lvl5pPr>
            <a:lvl6pPr indent="-228600" lvl="5" marL="2743200" algn="l">
              <a:lnSpc>
                <a:spcPct val="100000"/>
              </a:lnSpc>
              <a:spcBef>
                <a:spcPts val="180"/>
              </a:spcBef>
              <a:spcAft>
                <a:spcPts val="0"/>
              </a:spcAft>
              <a:buClr>
                <a:schemeClr val="dk1"/>
              </a:buClr>
              <a:buSzPts val="900"/>
              <a:buFont typeface="Arial"/>
              <a:buNone/>
              <a:defRPr sz="900"/>
            </a:lvl6pPr>
            <a:lvl7pPr indent="-228600" lvl="6" marL="3200400" algn="l">
              <a:lnSpc>
                <a:spcPct val="100000"/>
              </a:lnSpc>
              <a:spcBef>
                <a:spcPts val="180"/>
              </a:spcBef>
              <a:spcAft>
                <a:spcPts val="0"/>
              </a:spcAft>
              <a:buClr>
                <a:schemeClr val="dk1"/>
              </a:buClr>
              <a:buSzPts val="900"/>
              <a:buFont typeface="Arial"/>
              <a:buNone/>
              <a:defRPr sz="900"/>
            </a:lvl7pPr>
            <a:lvl8pPr indent="-228600" lvl="7" marL="3657600" algn="l">
              <a:lnSpc>
                <a:spcPct val="100000"/>
              </a:lnSpc>
              <a:spcBef>
                <a:spcPts val="180"/>
              </a:spcBef>
              <a:spcAft>
                <a:spcPts val="0"/>
              </a:spcAft>
              <a:buClr>
                <a:schemeClr val="dk1"/>
              </a:buClr>
              <a:buSzPts val="900"/>
              <a:buFont typeface="Arial"/>
              <a:buNone/>
              <a:defRPr sz="900"/>
            </a:lvl8pPr>
            <a:lvl9pPr indent="-228600" lvl="8" marL="4114800" algn="l">
              <a:lnSpc>
                <a:spcPct val="100000"/>
              </a:lnSpc>
              <a:spcBef>
                <a:spcPts val="180"/>
              </a:spcBef>
              <a:spcAft>
                <a:spcPts val="0"/>
              </a:spcAft>
              <a:buClr>
                <a:schemeClr val="dk1"/>
              </a:buClr>
              <a:buSzPts val="900"/>
              <a:buFont typeface="Arial"/>
              <a:buNone/>
              <a:defRPr sz="900"/>
            </a:lvl9pPr>
          </a:lstStyle>
          <a:p/>
        </p:txBody>
      </p:sp>
      <p:sp>
        <p:nvSpPr>
          <p:cNvPr id="39" name="Google Shape;39;p21"/>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21"/>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21"/>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2" name="Shape 42"/>
        <p:cNvGrpSpPr/>
        <p:nvPr/>
      </p:nvGrpSpPr>
      <p:grpSpPr>
        <a:xfrm>
          <a:off x="0" y="0"/>
          <a:ext cx="0" cy="0"/>
          <a:chOff x="0" y="0"/>
          <a:chExt cx="0" cy="0"/>
        </a:xfrm>
      </p:grpSpPr>
      <p:sp>
        <p:nvSpPr>
          <p:cNvPr id="43" name="Google Shape;43;p22"/>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4" name="Google Shape;44;p22"/>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Font typeface="Arial"/>
              <a:buChar char="•"/>
              <a:defRPr sz="3200"/>
            </a:lvl1pPr>
            <a:lvl2pPr indent="-406400" lvl="1" marL="914400" algn="l">
              <a:lnSpc>
                <a:spcPct val="100000"/>
              </a:lnSpc>
              <a:spcBef>
                <a:spcPts val="560"/>
              </a:spcBef>
              <a:spcAft>
                <a:spcPts val="0"/>
              </a:spcAft>
              <a:buClr>
                <a:schemeClr val="dk1"/>
              </a:buClr>
              <a:buSzPts val="2800"/>
              <a:buFont typeface="Arial"/>
              <a:buChar char="–"/>
              <a:defRPr sz="2800"/>
            </a:lvl2pPr>
            <a:lvl3pPr indent="-381000" lvl="2" marL="1371600" algn="l">
              <a:lnSpc>
                <a:spcPct val="100000"/>
              </a:lnSpc>
              <a:spcBef>
                <a:spcPts val="480"/>
              </a:spcBef>
              <a:spcAft>
                <a:spcPts val="0"/>
              </a:spcAft>
              <a:buClr>
                <a:schemeClr val="dk1"/>
              </a:buClr>
              <a:buSzPts val="2400"/>
              <a:buFont typeface="Arial"/>
              <a:buChar char="•"/>
              <a:defRPr sz="2400"/>
            </a:lvl3pPr>
            <a:lvl4pPr indent="-355600" lvl="3" marL="1828800" algn="l">
              <a:lnSpc>
                <a:spcPct val="100000"/>
              </a:lnSpc>
              <a:spcBef>
                <a:spcPts val="400"/>
              </a:spcBef>
              <a:spcAft>
                <a:spcPts val="0"/>
              </a:spcAft>
              <a:buClr>
                <a:schemeClr val="dk1"/>
              </a:buClr>
              <a:buSzPts val="2000"/>
              <a:buFont typeface="Arial"/>
              <a:buChar char="–"/>
              <a:defRPr sz="2000"/>
            </a:lvl4pPr>
            <a:lvl5pPr indent="-355600" lvl="4" marL="2286000" algn="l">
              <a:lnSpc>
                <a:spcPct val="100000"/>
              </a:lnSpc>
              <a:spcBef>
                <a:spcPts val="400"/>
              </a:spcBef>
              <a:spcAft>
                <a:spcPts val="0"/>
              </a:spcAft>
              <a:buClr>
                <a:schemeClr val="dk1"/>
              </a:buClr>
              <a:buSzPts val="2000"/>
              <a:buFont typeface="Arial"/>
              <a:buChar char="»"/>
              <a:defRPr sz="2000"/>
            </a:lvl5pPr>
            <a:lvl6pPr indent="-355600" lvl="5" marL="2743200" algn="l">
              <a:lnSpc>
                <a:spcPct val="100000"/>
              </a:lnSpc>
              <a:spcBef>
                <a:spcPts val="400"/>
              </a:spcBef>
              <a:spcAft>
                <a:spcPts val="0"/>
              </a:spcAft>
              <a:buClr>
                <a:schemeClr val="dk1"/>
              </a:buClr>
              <a:buSzPts val="2000"/>
              <a:buFont typeface="Arial"/>
              <a:buChar char="»"/>
              <a:defRPr sz="2000"/>
            </a:lvl6pPr>
            <a:lvl7pPr indent="-355600" lvl="6" marL="3200400" algn="l">
              <a:lnSpc>
                <a:spcPct val="100000"/>
              </a:lnSpc>
              <a:spcBef>
                <a:spcPts val="400"/>
              </a:spcBef>
              <a:spcAft>
                <a:spcPts val="0"/>
              </a:spcAft>
              <a:buClr>
                <a:schemeClr val="dk1"/>
              </a:buClr>
              <a:buSzPts val="2000"/>
              <a:buFont typeface="Arial"/>
              <a:buChar char="»"/>
              <a:defRPr sz="2000"/>
            </a:lvl7pPr>
            <a:lvl8pPr indent="-355600" lvl="7" marL="3657600" algn="l">
              <a:lnSpc>
                <a:spcPct val="100000"/>
              </a:lnSpc>
              <a:spcBef>
                <a:spcPts val="400"/>
              </a:spcBef>
              <a:spcAft>
                <a:spcPts val="0"/>
              </a:spcAft>
              <a:buClr>
                <a:schemeClr val="dk1"/>
              </a:buClr>
              <a:buSzPts val="2000"/>
              <a:buFont typeface="Arial"/>
              <a:buChar char="»"/>
              <a:defRPr sz="2000"/>
            </a:lvl8pPr>
            <a:lvl9pPr indent="-355600" lvl="8" marL="4114800" algn="l">
              <a:lnSpc>
                <a:spcPct val="100000"/>
              </a:lnSpc>
              <a:spcBef>
                <a:spcPts val="400"/>
              </a:spcBef>
              <a:spcAft>
                <a:spcPts val="0"/>
              </a:spcAft>
              <a:buClr>
                <a:schemeClr val="dk1"/>
              </a:buClr>
              <a:buSzPts val="2000"/>
              <a:buFont typeface="Arial"/>
              <a:buChar char="»"/>
              <a:defRPr sz="2000"/>
            </a:lvl9pPr>
          </a:lstStyle>
          <a:p/>
        </p:txBody>
      </p:sp>
      <p:sp>
        <p:nvSpPr>
          <p:cNvPr id="45" name="Google Shape;45;p22"/>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Font typeface="Arial"/>
              <a:buNone/>
              <a:defRPr sz="1400"/>
            </a:lvl1pPr>
            <a:lvl2pPr indent="-228600" lvl="1" marL="914400" algn="l">
              <a:lnSpc>
                <a:spcPct val="100000"/>
              </a:lnSpc>
              <a:spcBef>
                <a:spcPts val="240"/>
              </a:spcBef>
              <a:spcAft>
                <a:spcPts val="0"/>
              </a:spcAft>
              <a:buClr>
                <a:schemeClr val="dk1"/>
              </a:buClr>
              <a:buSzPts val="1200"/>
              <a:buFont typeface="Arial"/>
              <a:buNone/>
              <a:defRPr sz="1200"/>
            </a:lvl2pPr>
            <a:lvl3pPr indent="-228600" lvl="2" marL="1371600" algn="l">
              <a:lnSpc>
                <a:spcPct val="100000"/>
              </a:lnSpc>
              <a:spcBef>
                <a:spcPts val="200"/>
              </a:spcBef>
              <a:spcAft>
                <a:spcPts val="0"/>
              </a:spcAft>
              <a:buClr>
                <a:schemeClr val="dk1"/>
              </a:buClr>
              <a:buSzPts val="1000"/>
              <a:buFont typeface="Arial"/>
              <a:buNone/>
              <a:defRPr sz="1000"/>
            </a:lvl3pPr>
            <a:lvl4pPr indent="-228600" lvl="3" marL="1828800" algn="l">
              <a:lnSpc>
                <a:spcPct val="100000"/>
              </a:lnSpc>
              <a:spcBef>
                <a:spcPts val="180"/>
              </a:spcBef>
              <a:spcAft>
                <a:spcPts val="0"/>
              </a:spcAft>
              <a:buClr>
                <a:schemeClr val="dk1"/>
              </a:buClr>
              <a:buSzPts val="900"/>
              <a:buFont typeface="Arial"/>
              <a:buNone/>
              <a:defRPr sz="900"/>
            </a:lvl4pPr>
            <a:lvl5pPr indent="-228600" lvl="4" marL="2286000" algn="l">
              <a:lnSpc>
                <a:spcPct val="100000"/>
              </a:lnSpc>
              <a:spcBef>
                <a:spcPts val="180"/>
              </a:spcBef>
              <a:spcAft>
                <a:spcPts val="0"/>
              </a:spcAft>
              <a:buClr>
                <a:schemeClr val="dk1"/>
              </a:buClr>
              <a:buSzPts val="900"/>
              <a:buFont typeface="Arial"/>
              <a:buNone/>
              <a:defRPr sz="900"/>
            </a:lvl5pPr>
            <a:lvl6pPr indent="-228600" lvl="5" marL="2743200" algn="l">
              <a:lnSpc>
                <a:spcPct val="100000"/>
              </a:lnSpc>
              <a:spcBef>
                <a:spcPts val="180"/>
              </a:spcBef>
              <a:spcAft>
                <a:spcPts val="0"/>
              </a:spcAft>
              <a:buClr>
                <a:schemeClr val="dk1"/>
              </a:buClr>
              <a:buSzPts val="900"/>
              <a:buFont typeface="Arial"/>
              <a:buNone/>
              <a:defRPr sz="900"/>
            </a:lvl6pPr>
            <a:lvl7pPr indent="-228600" lvl="6" marL="3200400" algn="l">
              <a:lnSpc>
                <a:spcPct val="100000"/>
              </a:lnSpc>
              <a:spcBef>
                <a:spcPts val="180"/>
              </a:spcBef>
              <a:spcAft>
                <a:spcPts val="0"/>
              </a:spcAft>
              <a:buClr>
                <a:schemeClr val="dk1"/>
              </a:buClr>
              <a:buSzPts val="900"/>
              <a:buFont typeface="Arial"/>
              <a:buNone/>
              <a:defRPr sz="900"/>
            </a:lvl7pPr>
            <a:lvl8pPr indent="-228600" lvl="7" marL="3657600" algn="l">
              <a:lnSpc>
                <a:spcPct val="100000"/>
              </a:lnSpc>
              <a:spcBef>
                <a:spcPts val="180"/>
              </a:spcBef>
              <a:spcAft>
                <a:spcPts val="0"/>
              </a:spcAft>
              <a:buClr>
                <a:schemeClr val="dk1"/>
              </a:buClr>
              <a:buSzPts val="900"/>
              <a:buFont typeface="Arial"/>
              <a:buNone/>
              <a:defRPr sz="900"/>
            </a:lvl8pPr>
            <a:lvl9pPr indent="-228600" lvl="8" marL="4114800" algn="l">
              <a:lnSpc>
                <a:spcPct val="100000"/>
              </a:lnSpc>
              <a:spcBef>
                <a:spcPts val="180"/>
              </a:spcBef>
              <a:spcAft>
                <a:spcPts val="0"/>
              </a:spcAft>
              <a:buClr>
                <a:schemeClr val="dk1"/>
              </a:buClr>
              <a:buSzPts val="900"/>
              <a:buFont typeface="Arial"/>
              <a:buNone/>
              <a:defRPr sz="900"/>
            </a:lvl9pPr>
          </a:lstStyle>
          <a:p/>
        </p:txBody>
      </p:sp>
      <p:sp>
        <p:nvSpPr>
          <p:cNvPr id="46" name="Google Shape;46;p22"/>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2"/>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2"/>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9" name="Shape 49"/>
        <p:cNvGrpSpPr/>
        <p:nvPr/>
      </p:nvGrpSpPr>
      <p:grpSpPr>
        <a:xfrm>
          <a:off x="0" y="0"/>
          <a:ext cx="0" cy="0"/>
          <a:chOff x="0" y="0"/>
          <a:chExt cx="0" cy="0"/>
        </a:xfrm>
      </p:grpSpPr>
      <p:sp>
        <p:nvSpPr>
          <p:cNvPr id="50" name="Google Shape;50;p23"/>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3"/>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3"/>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2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5" name="Google Shape;55;p24"/>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4"/>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4"/>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25"/>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0" name="Google Shape;60;p25"/>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100000"/>
              </a:lnSpc>
              <a:spcBef>
                <a:spcPts val="320"/>
              </a:spcBef>
              <a:spcAft>
                <a:spcPts val="0"/>
              </a:spcAft>
              <a:buClr>
                <a:schemeClr val="dk1"/>
              </a:buClr>
              <a:buSzPts val="1600"/>
              <a:buFont typeface="Arial"/>
              <a:buNone/>
              <a:defRPr b="1" sz="1600"/>
            </a:lvl6pPr>
            <a:lvl7pPr indent="-228600" lvl="6" marL="3200400" algn="l">
              <a:lnSpc>
                <a:spcPct val="100000"/>
              </a:lnSpc>
              <a:spcBef>
                <a:spcPts val="320"/>
              </a:spcBef>
              <a:spcAft>
                <a:spcPts val="0"/>
              </a:spcAft>
              <a:buClr>
                <a:schemeClr val="dk1"/>
              </a:buClr>
              <a:buSzPts val="1600"/>
              <a:buFont typeface="Arial"/>
              <a:buNone/>
              <a:defRPr b="1" sz="1600"/>
            </a:lvl7pPr>
            <a:lvl8pPr indent="-228600" lvl="7" marL="3657600" algn="l">
              <a:lnSpc>
                <a:spcPct val="100000"/>
              </a:lnSpc>
              <a:spcBef>
                <a:spcPts val="320"/>
              </a:spcBef>
              <a:spcAft>
                <a:spcPts val="0"/>
              </a:spcAft>
              <a:buClr>
                <a:schemeClr val="dk1"/>
              </a:buClr>
              <a:buSzPts val="1600"/>
              <a:buFont typeface="Arial"/>
              <a:buNone/>
              <a:defRPr b="1" sz="1600"/>
            </a:lvl8pPr>
            <a:lvl9pPr indent="-228600" lvl="8" marL="4114800" algn="l">
              <a:lnSpc>
                <a:spcPct val="100000"/>
              </a:lnSpc>
              <a:spcBef>
                <a:spcPts val="320"/>
              </a:spcBef>
              <a:spcAft>
                <a:spcPts val="0"/>
              </a:spcAft>
              <a:buClr>
                <a:schemeClr val="dk1"/>
              </a:buClr>
              <a:buSzPts val="1600"/>
              <a:buFont typeface="Arial"/>
              <a:buNone/>
              <a:defRPr b="1" sz="1600"/>
            </a:lvl9pPr>
          </a:lstStyle>
          <a:p/>
        </p:txBody>
      </p:sp>
      <p:sp>
        <p:nvSpPr>
          <p:cNvPr id="61" name="Google Shape;61;p25"/>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Font typeface="Arial"/>
              <a:buChar char="•"/>
              <a:defRPr sz="2400"/>
            </a:lvl1pPr>
            <a:lvl2pPr indent="-355600" lvl="1" marL="914400" algn="l">
              <a:lnSpc>
                <a:spcPct val="100000"/>
              </a:lnSpc>
              <a:spcBef>
                <a:spcPts val="400"/>
              </a:spcBef>
              <a:spcAft>
                <a:spcPts val="0"/>
              </a:spcAft>
              <a:buClr>
                <a:schemeClr val="dk1"/>
              </a:buClr>
              <a:buSzPts val="2000"/>
              <a:buFont typeface="Arial"/>
              <a:buChar char="–"/>
              <a:defRPr sz="2000"/>
            </a:lvl2pPr>
            <a:lvl3pPr indent="-342900" lvl="2" marL="1371600" algn="l">
              <a:lnSpc>
                <a:spcPct val="100000"/>
              </a:lnSpc>
              <a:spcBef>
                <a:spcPts val="360"/>
              </a:spcBef>
              <a:spcAft>
                <a:spcPts val="0"/>
              </a:spcAft>
              <a:buClr>
                <a:schemeClr val="dk1"/>
              </a:buClr>
              <a:buSzPts val="1800"/>
              <a:buFont typeface="Arial"/>
              <a:buChar char="•"/>
              <a:defRPr sz="1800"/>
            </a:lvl3pPr>
            <a:lvl4pPr indent="-330200" lvl="3" marL="1828800" algn="l">
              <a:lnSpc>
                <a:spcPct val="100000"/>
              </a:lnSpc>
              <a:spcBef>
                <a:spcPts val="320"/>
              </a:spcBef>
              <a:spcAft>
                <a:spcPts val="0"/>
              </a:spcAft>
              <a:buClr>
                <a:schemeClr val="dk1"/>
              </a:buClr>
              <a:buSzPts val="1600"/>
              <a:buFont typeface="Arial"/>
              <a:buChar char="–"/>
              <a:defRPr sz="1600"/>
            </a:lvl4pPr>
            <a:lvl5pPr indent="-330200" lvl="4" marL="2286000" algn="l">
              <a:lnSpc>
                <a:spcPct val="100000"/>
              </a:lnSpc>
              <a:spcBef>
                <a:spcPts val="320"/>
              </a:spcBef>
              <a:spcAft>
                <a:spcPts val="0"/>
              </a:spcAft>
              <a:buClr>
                <a:schemeClr val="dk1"/>
              </a:buClr>
              <a:buSzPts val="1600"/>
              <a:buFont typeface="Arial"/>
              <a:buChar char="»"/>
              <a:defRPr sz="1600"/>
            </a:lvl5pPr>
            <a:lvl6pPr indent="-330200" lvl="5" marL="2743200" algn="l">
              <a:lnSpc>
                <a:spcPct val="100000"/>
              </a:lnSpc>
              <a:spcBef>
                <a:spcPts val="320"/>
              </a:spcBef>
              <a:spcAft>
                <a:spcPts val="0"/>
              </a:spcAft>
              <a:buClr>
                <a:schemeClr val="dk1"/>
              </a:buClr>
              <a:buSzPts val="1600"/>
              <a:buFont typeface="Arial"/>
              <a:buChar char="»"/>
              <a:defRPr sz="1600"/>
            </a:lvl6pPr>
            <a:lvl7pPr indent="-330200" lvl="6" marL="3200400" algn="l">
              <a:lnSpc>
                <a:spcPct val="100000"/>
              </a:lnSpc>
              <a:spcBef>
                <a:spcPts val="320"/>
              </a:spcBef>
              <a:spcAft>
                <a:spcPts val="0"/>
              </a:spcAft>
              <a:buClr>
                <a:schemeClr val="dk1"/>
              </a:buClr>
              <a:buSzPts val="1600"/>
              <a:buFont typeface="Arial"/>
              <a:buChar char="»"/>
              <a:defRPr sz="1600"/>
            </a:lvl7pPr>
            <a:lvl8pPr indent="-330200" lvl="7" marL="3657600" algn="l">
              <a:lnSpc>
                <a:spcPct val="100000"/>
              </a:lnSpc>
              <a:spcBef>
                <a:spcPts val="320"/>
              </a:spcBef>
              <a:spcAft>
                <a:spcPts val="0"/>
              </a:spcAft>
              <a:buClr>
                <a:schemeClr val="dk1"/>
              </a:buClr>
              <a:buSzPts val="1600"/>
              <a:buFont typeface="Arial"/>
              <a:buChar char="»"/>
              <a:defRPr sz="1600"/>
            </a:lvl8pPr>
            <a:lvl9pPr indent="-330200" lvl="8" marL="4114800" algn="l">
              <a:lnSpc>
                <a:spcPct val="100000"/>
              </a:lnSpc>
              <a:spcBef>
                <a:spcPts val="320"/>
              </a:spcBef>
              <a:spcAft>
                <a:spcPts val="0"/>
              </a:spcAft>
              <a:buClr>
                <a:schemeClr val="dk1"/>
              </a:buClr>
              <a:buSzPts val="1600"/>
              <a:buFont typeface="Arial"/>
              <a:buChar char="»"/>
              <a:defRPr sz="1600"/>
            </a:lvl9pPr>
          </a:lstStyle>
          <a:p/>
        </p:txBody>
      </p:sp>
      <p:sp>
        <p:nvSpPr>
          <p:cNvPr id="62" name="Google Shape;62;p25"/>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100000"/>
              </a:lnSpc>
              <a:spcBef>
                <a:spcPts val="320"/>
              </a:spcBef>
              <a:spcAft>
                <a:spcPts val="0"/>
              </a:spcAft>
              <a:buClr>
                <a:schemeClr val="dk1"/>
              </a:buClr>
              <a:buSzPts val="1600"/>
              <a:buFont typeface="Arial"/>
              <a:buNone/>
              <a:defRPr b="1" sz="1600"/>
            </a:lvl6pPr>
            <a:lvl7pPr indent="-228600" lvl="6" marL="3200400" algn="l">
              <a:lnSpc>
                <a:spcPct val="100000"/>
              </a:lnSpc>
              <a:spcBef>
                <a:spcPts val="320"/>
              </a:spcBef>
              <a:spcAft>
                <a:spcPts val="0"/>
              </a:spcAft>
              <a:buClr>
                <a:schemeClr val="dk1"/>
              </a:buClr>
              <a:buSzPts val="1600"/>
              <a:buFont typeface="Arial"/>
              <a:buNone/>
              <a:defRPr b="1" sz="1600"/>
            </a:lvl7pPr>
            <a:lvl8pPr indent="-228600" lvl="7" marL="3657600" algn="l">
              <a:lnSpc>
                <a:spcPct val="100000"/>
              </a:lnSpc>
              <a:spcBef>
                <a:spcPts val="320"/>
              </a:spcBef>
              <a:spcAft>
                <a:spcPts val="0"/>
              </a:spcAft>
              <a:buClr>
                <a:schemeClr val="dk1"/>
              </a:buClr>
              <a:buSzPts val="1600"/>
              <a:buFont typeface="Arial"/>
              <a:buNone/>
              <a:defRPr b="1" sz="1600"/>
            </a:lvl8pPr>
            <a:lvl9pPr indent="-228600" lvl="8" marL="4114800" algn="l">
              <a:lnSpc>
                <a:spcPct val="100000"/>
              </a:lnSpc>
              <a:spcBef>
                <a:spcPts val="320"/>
              </a:spcBef>
              <a:spcAft>
                <a:spcPts val="0"/>
              </a:spcAft>
              <a:buClr>
                <a:schemeClr val="dk1"/>
              </a:buClr>
              <a:buSzPts val="1600"/>
              <a:buFont typeface="Arial"/>
              <a:buNone/>
              <a:defRPr b="1" sz="1600"/>
            </a:lvl9pPr>
          </a:lstStyle>
          <a:p/>
        </p:txBody>
      </p:sp>
      <p:sp>
        <p:nvSpPr>
          <p:cNvPr id="63" name="Google Shape;63;p25"/>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Font typeface="Arial"/>
              <a:buChar char="•"/>
              <a:defRPr sz="2400"/>
            </a:lvl1pPr>
            <a:lvl2pPr indent="-355600" lvl="1" marL="914400" algn="l">
              <a:lnSpc>
                <a:spcPct val="100000"/>
              </a:lnSpc>
              <a:spcBef>
                <a:spcPts val="400"/>
              </a:spcBef>
              <a:spcAft>
                <a:spcPts val="0"/>
              </a:spcAft>
              <a:buClr>
                <a:schemeClr val="dk1"/>
              </a:buClr>
              <a:buSzPts val="2000"/>
              <a:buFont typeface="Arial"/>
              <a:buChar char="–"/>
              <a:defRPr sz="2000"/>
            </a:lvl2pPr>
            <a:lvl3pPr indent="-342900" lvl="2" marL="1371600" algn="l">
              <a:lnSpc>
                <a:spcPct val="100000"/>
              </a:lnSpc>
              <a:spcBef>
                <a:spcPts val="360"/>
              </a:spcBef>
              <a:spcAft>
                <a:spcPts val="0"/>
              </a:spcAft>
              <a:buClr>
                <a:schemeClr val="dk1"/>
              </a:buClr>
              <a:buSzPts val="1800"/>
              <a:buFont typeface="Arial"/>
              <a:buChar char="•"/>
              <a:defRPr sz="1800"/>
            </a:lvl3pPr>
            <a:lvl4pPr indent="-330200" lvl="3" marL="1828800" algn="l">
              <a:lnSpc>
                <a:spcPct val="100000"/>
              </a:lnSpc>
              <a:spcBef>
                <a:spcPts val="320"/>
              </a:spcBef>
              <a:spcAft>
                <a:spcPts val="0"/>
              </a:spcAft>
              <a:buClr>
                <a:schemeClr val="dk1"/>
              </a:buClr>
              <a:buSzPts val="1600"/>
              <a:buFont typeface="Arial"/>
              <a:buChar char="–"/>
              <a:defRPr sz="1600"/>
            </a:lvl4pPr>
            <a:lvl5pPr indent="-330200" lvl="4" marL="2286000" algn="l">
              <a:lnSpc>
                <a:spcPct val="100000"/>
              </a:lnSpc>
              <a:spcBef>
                <a:spcPts val="320"/>
              </a:spcBef>
              <a:spcAft>
                <a:spcPts val="0"/>
              </a:spcAft>
              <a:buClr>
                <a:schemeClr val="dk1"/>
              </a:buClr>
              <a:buSzPts val="1600"/>
              <a:buFont typeface="Arial"/>
              <a:buChar char="»"/>
              <a:defRPr sz="1600"/>
            </a:lvl5pPr>
            <a:lvl6pPr indent="-330200" lvl="5" marL="2743200" algn="l">
              <a:lnSpc>
                <a:spcPct val="100000"/>
              </a:lnSpc>
              <a:spcBef>
                <a:spcPts val="320"/>
              </a:spcBef>
              <a:spcAft>
                <a:spcPts val="0"/>
              </a:spcAft>
              <a:buClr>
                <a:schemeClr val="dk1"/>
              </a:buClr>
              <a:buSzPts val="1600"/>
              <a:buFont typeface="Arial"/>
              <a:buChar char="»"/>
              <a:defRPr sz="1600"/>
            </a:lvl6pPr>
            <a:lvl7pPr indent="-330200" lvl="6" marL="3200400" algn="l">
              <a:lnSpc>
                <a:spcPct val="100000"/>
              </a:lnSpc>
              <a:spcBef>
                <a:spcPts val="320"/>
              </a:spcBef>
              <a:spcAft>
                <a:spcPts val="0"/>
              </a:spcAft>
              <a:buClr>
                <a:schemeClr val="dk1"/>
              </a:buClr>
              <a:buSzPts val="1600"/>
              <a:buFont typeface="Arial"/>
              <a:buChar char="»"/>
              <a:defRPr sz="1600"/>
            </a:lvl7pPr>
            <a:lvl8pPr indent="-330200" lvl="7" marL="3657600" algn="l">
              <a:lnSpc>
                <a:spcPct val="100000"/>
              </a:lnSpc>
              <a:spcBef>
                <a:spcPts val="320"/>
              </a:spcBef>
              <a:spcAft>
                <a:spcPts val="0"/>
              </a:spcAft>
              <a:buClr>
                <a:schemeClr val="dk1"/>
              </a:buClr>
              <a:buSzPts val="1600"/>
              <a:buFont typeface="Arial"/>
              <a:buChar char="»"/>
              <a:defRPr sz="1600"/>
            </a:lvl8pPr>
            <a:lvl9pPr indent="-330200" lvl="8" marL="4114800" algn="l">
              <a:lnSpc>
                <a:spcPct val="100000"/>
              </a:lnSpc>
              <a:spcBef>
                <a:spcPts val="320"/>
              </a:spcBef>
              <a:spcAft>
                <a:spcPts val="0"/>
              </a:spcAft>
              <a:buClr>
                <a:schemeClr val="dk1"/>
              </a:buClr>
              <a:buSzPts val="1600"/>
              <a:buFont typeface="Arial"/>
              <a:buChar char="»"/>
              <a:defRPr sz="1600"/>
            </a:lvl9pPr>
          </a:lstStyle>
          <a:p/>
        </p:txBody>
      </p:sp>
      <p:sp>
        <p:nvSpPr>
          <p:cNvPr id="64" name="Google Shape;64;p25"/>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25"/>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5"/>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7" name="Shape 67"/>
        <p:cNvGrpSpPr/>
        <p:nvPr/>
      </p:nvGrpSpPr>
      <p:grpSpPr>
        <a:xfrm>
          <a:off x="0" y="0"/>
          <a:ext cx="0" cy="0"/>
          <a:chOff x="0" y="0"/>
          <a:chExt cx="0" cy="0"/>
        </a:xfrm>
      </p:grpSpPr>
      <p:sp>
        <p:nvSpPr>
          <p:cNvPr id="68" name="Google Shape;68;p26"/>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9" name="Google Shape;69;p26"/>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Font typeface="Arial"/>
              <a:buChar char="•"/>
              <a:defRPr sz="2800"/>
            </a:lvl1pPr>
            <a:lvl2pPr indent="-381000" lvl="1" marL="914400" algn="l">
              <a:lnSpc>
                <a:spcPct val="100000"/>
              </a:lnSpc>
              <a:spcBef>
                <a:spcPts val="480"/>
              </a:spcBef>
              <a:spcAft>
                <a:spcPts val="0"/>
              </a:spcAft>
              <a:buClr>
                <a:schemeClr val="dk1"/>
              </a:buClr>
              <a:buSzPts val="2400"/>
              <a:buFont typeface="Arial"/>
              <a:buChar char="–"/>
              <a:defRPr sz="2400"/>
            </a:lvl2pPr>
            <a:lvl3pPr indent="-355600" lvl="2" marL="1371600" algn="l">
              <a:lnSpc>
                <a:spcPct val="100000"/>
              </a:lnSpc>
              <a:spcBef>
                <a:spcPts val="400"/>
              </a:spcBef>
              <a:spcAft>
                <a:spcPts val="0"/>
              </a:spcAft>
              <a:buClr>
                <a:schemeClr val="dk1"/>
              </a:buClr>
              <a:buSzPts val="2000"/>
              <a:buFont typeface="Arial"/>
              <a:buChar char="•"/>
              <a:defRPr sz="2000"/>
            </a:lvl3pPr>
            <a:lvl4pPr indent="-342900" lvl="3" marL="1828800" algn="l">
              <a:lnSpc>
                <a:spcPct val="100000"/>
              </a:lnSpc>
              <a:spcBef>
                <a:spcPts val="360"/>
              </a:spcBef>
              <a:spcAft>
                <a:spcPts val="0"/>
              </a:spcAft>
              <a:buClr>
                <a:schemeClr val="dk1"/>
              </a:buClr>
              <a:buSzPts val="1800"/>
              <a:buFont typeface="Arial"/>
              <a:buChar char="–"/>
              <a:defRPr sz="1800"/>
            </a:lvl4pPr>
            <a:lvl5pPr indent="-342900" lvl="4" marL="2286000" algn="l">
              <a:lnSpc>
                <a:spcPct val="100000"/>
              </a:lnSpc>
              <a:spcBef>
                <a:spcPts val="360"/>
              </a:spcBef>
              <a:spcAft>
                <a:spcPts val="0"/>
              </a:spcAft>
              <a:buClr>
                <a:schemeClr val="dk1"/>
              </a:buClr>
              <a:buSzPts val="1800"/>
              <a:buFont typeface="Arial"/>
              <a:buChar char="»"/>
              <a:defRPr sz="1800"/>
            </a:lvl5pPr>
            <a:lvl6pPr indent="-342900" lvl="5" marL="2743200" algn="l">
              <a:lnSpc>
                <a:spcPct val="100000"/>
              </a:lnSpc>
              <a:spcBef>
                <a:spcPts val="360"/>
              </a:spcBef>
              <a:spcAft>
                <a:spcPts val="0"/>
              </a:spcAft>
              <a:buClr>
                <a:schemeClr val="dk1"/>
              </a:buClr>
              <a:buSzPts val="1800"/>
              <a:buFont typeface="Arial"/>
              <a:buChar char="»"/>
              <a:defRPr sz="1800"/>
            </a:lvl6pPr>
            <a:lvl7pPr indent="-342900" lvl="6" marL="3200400" algn="l">
              <a:lnSpc>
                <a:spcPct val="100000"/>
              </a:lnSpc>
              <a:spcBef>
                <a:spcPts val="360"/>
              </a:spcBef>
              <a:spcAft>
                <a:spcPts val="0"/>
              </a:spcAft>
              <a:buClr>
                <a:schemeClr val="dk1"/>
              </a:buClr>
              <a:buSzPts val="1800"/>
              <a:buFont typeface="Arial"/>
              <a:buChar char="»"/>
              <a:defRPr sz="1800"/>
            </a:lvl7pPr>
            <a:lvl8pPr indent="-342900" lvl="7" marL="3657600" algn="l">
              <a:lnSpc>
                <a:spcPct val="100000"/>
              </a:lnSpc>
              <a:spcBef>
                <a:spcPts val="360"/>
              </a:spcBef>
              <a:spcAft>
                <a:spcPts val="0"/>
              </a:spcAft>
              <a:buClr>
                <a:schemeClr val="dk1"/>
              </a:buClr>
              <a:buSzPts val="1800"/>
              <a:buFont typeface="Arial"/>
              <a:buChar char="»"/>
              <a:defRPr sz="1800"/>
            </a:lvl8pPr>
            <a:lvl9pPr indent="-342900" lvl="8" marL="4114800" algn="l">
              <a:lnSpc>
                <a:spcPct val="100000"/>
              </a:lnSpc>
              <a:spcBef>
                <a:spcPts val="360"/>
              </a:spcBef>
              <a:spcAft>
                <a:spcPts val="0"/>
              </a:spcAft>
              <a:buClr>
                <a:schemeClr val="dk1"/>
              </a:buClr>
              <a:buSzPts val="1800"/>
              <a:buFont typeface="Arial"/>
              <a:buChar char="»"/>
              <a:defRPr sz="1800"/>
            </a:lvl9pPr>
          </a:lstStyle>
          <a:p/>
        </p:txBody>
      </p:sp>
      <p:sp>
        <p:nvSpPr>
          <p:cNvPr id="70" name="Google Shape;70;p26"/>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Font typeface="Arial"/>
              <a:buChar char="•"/>
              <a:defRPr sz="2800"/>
            </a:lvl1pPr>
            <a:lvl2pPr indent="-381000" lvl="1" marL="914400" algn="l">
              <a:lnSpc>
                <a:spcPct val="100000"/>
              </a:lnSpc>
              <a:spcBef>
                <a:spcPts val="480"/>
              </a:spcBef>
              <a:spcAft>
                <a:spcPts val="0"/>
              </a:spcAft>
              <a:buClr>
                <a:schemeClr val="dk1"/>
              </a:buClr>
              <a:buSzPts val="2400"/>
              <a:buFont typeface="Arial"/>
              <a:buChar char="–"/>
              <a:defRPr sz="2400"/>
            </a:lvl2pPr>
            <a:lvl3pPr indent="-355600" lvl="2" marL="1371600" algn="l">
              <a:lnSpc>
                <a:spcPct val="100000"/>
              </a:lnSpc>
              <a:spcBef>
                <a:spcPts val="400"/>
              </a:spcBef>
              <a:spcAft>
                <a:spcPts val="0"/>
              </a:spcAft>
              <a:buClr>
                <a:schemeClr val="dk1"/>
              </a:buClr>
              <a:buSzPts val="2000"/>
              <a:buFont typeface="Arial"/>
              <a:buChar char="•"/>
              <a:defRPr sz="2000"/>
            </a:lvl3pPr>
            <a:lvl4pPr indent="-342900" lvl="3" marL="1828800" algn="l">
              <a:lnSpc>
                <a:spcPct val="100000"/>
              </a:lnSpc>
              <a:spcBef>
                <a:spcPts val="360"/>
              </a:spcBef>
              <a:spcAft>
                <a:spcPts val="0"/>
              </a:spcAft>
              <a:buClr>
                <a:schemeClr val="dk1"/>
              </a:buClr>
              <a:buSzPts val="1800"/>
              <a:buFont typeface="Arial"/>
              <a:buChar char="–"/>
              <a:defRPr sz="1800"/>
            </a:lvl4pPr>
            <a:lvl5pPr indent="-342900" lvl="4" marL="2286000" algn="l">
              <a:lnSpc>
                <a:spcPct val="100000"/>
              </a:lnSpc>
              <a:spcBef>
                <a:spcPts val="360"/>
              </a:spcBef>
              <a:spcAft>
                <a:spcPts val="0"/>
              </a:spcAft>
              <a:buClr>
                <a:schemeClr val="dk1"/>
              </a:buClr>
              <a:buSzPts val="1800"/>
              <a:buFont typeface="Arial"/>
              <a:buChar char="»"/>
              <a:defRPr sz="1800"/>
            </a:lvl5pPr>
            <a:lvl6pPr indent="-342900" lvl="5" marL="2743200" algn="l">
              <a:lnSpc>
                <a:spcPct val="100000"/>
              </a:lnSpc>
              <a:spcBef>
                <a:spcPts val="360"/>
              </a:spcBef>
              <a:spcAft>
                <a:spcPts val="0"/>
              </a:spcAft>
              <a:buClr>
                <a:schemeClr val="dk1"/>
              </a:buClr>
              <a:buSzPts val="1800"/>
              <a:buFont typeface="Arial"/>
              <a:buChar char="»"/>
              <a:defRPr sz="1800"/>
            </a:lvl6pPr>
            <a:lvl7pPr indent="-342900" lvl="6" marL="3200400" algn="l">
              <a:lnSpc>
                <a:spcPct val="100000"/>
              </a:lnSpc>
              <a:spcBef>
                <a:spcPts val="360"/>
              </a:spcBef>
              <a:spcAft>
                <a:spcPts val="0"/>
              </a:spcAft>
              <a:buClr>
                <a:schemeClr val="dk1"/>
              </a:buClr>
              <a:buSzPts val="1800"/>
              <a:buFont typeface="Arial"/>
              <a:buChar char="»"/>
              <a:defRPr sz="1800"/>
            </a:lvl7pPr>
            <a:lvl8pPr indent="-342900" lvl="7" marL="3657600" algn="l">
              <a:lnSpc>
                <a:spcPct val="100000"/>
              </a:lnSpc>
              <a:spcBef>
                <a:spcPts val="360"/>
              </a:spcBef>
              <a:spcAft>
                <a:spcPts val="0"/>
              </a:spcAft>
              <a:buClr>
                <a:schemeClr val="dk1"/>
              </a:buClr>
              <a:buSzPts val="1800"/>
              <a:buFont typeface="Arial"/>
              <a:buChar char="»"/>
              <a:defRPr sz="1800"/>
            </a:lvl8pPr>
            <a:lvl9pPr indent="-342900" lvl="8" marL="4114800" algn="l">
              <a:lnSpc>
                <a:spcPct val="100000"/>
              </a:lnSpc>
              <a:spcBef>
                <a:spcPts val="360"/>
              </a:spcBef>
              <a:spcAft>
                <a:spcPts val="0"/>
              </a:spcAft>
              <a:buClr>
                <a:schemeClr val="dk1"/>
              </a:buClr>
              <a:buSzPts val="1800"/>
              <a:buFont typeface="Arial"/>
              <a:buChar char="»"/>
              <a:defRPr sz="1800"/>
            </a:lvl9pPr>
          </a:lstStyle>
          <a:p/>
        </p:txBody>
      </p:sp>
      <p:sp>
        <p:nvSpPr>
          <p:cNvPr id="71" name="Google Shape;71;p26"/>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6"/>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6"/>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4" name="Shape 74"/>
        <p:cNvGrpSpPr/>
        <p:nvPr/>
      </p:nvGrpSpPr>
      <p:grpSpPr>
        <a:xfrm>
          <a:off x="0" y="0"/>
          <a:ext cx="0" cy="0"/>
          <a:chOff x="0" y="0"/>
          <a:chExt cx="0" cy="0"/>
        </a:xfrm>
      </p:grpSpPr>
      <p:sp>
        <p:nvSpPr>
          <p:cNvPr id="75" name="Google Shape;75;p27"/>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4000"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76" name="Google Shape;76;p27"/>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chemeClr val="dk1"/>
              </a:buClr>
              <a:buSzPts val="2000"/>
              <a:buFont typeface="Arial"/>
              <a:buNone/>
              <a:defRPr sz="2000"/>
            </a:lvl1pPr>
            <a:lvl2pPr indent="-228600" lvl="1" marL="914400" algn="l">
              <a:lnSpc>
                <a:spcPct val="100000"/>
              </a:lnSpc>
              <a:spcBef>
                <a:spcPts val="360"/>
              </a:spcBef>
              <a:spcAft>
                <a:spcPts val="0"/>
              </a:spcAft>
              <a:buClr>
                <a:schemeClr val="dk1"/>
              </a:buClr>
              <a:buSzPts val="1800"/>
              <a:buFont typeface="Arial"/>
              <a:buNone/>
              <a:defRPr sz="1800"/>
            </a:lvl2pPr>
            <a:lvl3pPr indent="-228600" lvl="2" marL="1371600" algn="l">
              <a:lnSpc>
                <a:spcPct val="100000"/>
              </a:lnSpc>
              <a:spcBef>
                <a:spcPts val="320"/>
              </a:spcBef>
              <a:spcAft>
                <a:spcPts val="0"/>
              </a:spcAft>
              <a:buClr>
                <a:schemeClr val="dk1"/>
              </a:buClr>
              <a:buSzPts val="1600"/>
              <a:buFont typeface="Arial"/>
              <a:buNone/>
              <a:defRPr sz="1600"/>
            </a:lvl3pPr>
            <a:lvl4pPr indent="-228600" lvl="3" marL="1828800" algn="l">
              <a:lnSpc>
                <a:spcPct val="100000"/>
              </a:lnSpc>
              <a:spcBef>
                <a:spcPts val="280"/>
              </a:spcBef>
              <a:spcAft>
                <a:spcPts val="0"/>
              </a:spcAft>
              <a:buClr>
                <a:schemeClr val="dk1"/>
              </a:buClr>
              <a:buSzPts val="1400"/>
              <a:buFont typeface="Arial"/>
              <a:buNone/>
              <a:defRPr sz="1400"/>
            </a:lvl4pPr>
            <a:lvl5pPr indent="-228600" lvl="4" marL="2286000" algn="l">
              <a:lnSpc>
                <a:spcPct val="100000"/>
              </a:lnSpc>
              <a:spcBef>
                <a:spcPts val="280"/>
              </a:spcBef>
              <a:spcAft>
                <a:spcPts val="0"/>
              </a:spcAft>
              <a:buClr>
                <a:schemeClr val="dk1"/>
              </a:buClr>
              <a:buSzPts val="1400"/>
              <a:buFont typeface="Arial"/>
              <a:buNone/>
              <a:defRPr sz="1400"/>
            </a:lvl5pPr>
            <a:lvl6pPr indent="-228600" lvl="5" marL="2743200" algn="l">
              <a:lnSpc>
                <a:spcPct val="100000"/>
              </a:lnSpc>
              <a:spcBef>
                <a:spcPts val="280"/>
              </a:spcBef>
              <a:spcAft>
                <a:spcPts val="0"/>
              </a:spcAft>
              <a:buClr>
                <a:schemeClr val="dk1"/>
              </a:buClr>
              <a:buSzPts val="1400"/>
              <a:buFont typeface="Arial"/>
              <a:buNone/>
              <a:defRPr sz="1400"/>
            </a:lvl6pPr>
            <a:lvl7pPr indent="-228600" lvl="6" marL="3200400" algn="l">
              <a:lnSpc>
                <a:spcPct val="100000"/>
              </a:lnSpc>
              <a:spcBef>
                <a:spcPts val="280"/>
              </a:spcBef>
              <a:spcAft>
                <a:spcPts val="0"/>
              </a:spcAft>
              <a:buClr>
                <a:schemeClr val="dk1"/>
              </a:buClr>
              <a:buSzPts val="1400"/>
              <a:buFont typeface="Arial"/>
              <a:buNone/>
              <a:defRPr sz="1400"/>
            </a:lvl7pPr>
            <a:lvl8pPr indent="-228600" lvl="7" marL="3657600" algn="l">
              <a:lnSpc>
                <a:spcPct val="100000"/>
              </a:lnSpc>
              <a:spcBef>
                <a:spcPts val="280"/>
              </a:spcBef>
              <a:spcAft>
                <a:spcPts val="0"/>
              </a:spcAft>
              <a:buClr>
                <a:schemeClr val="dk1"/>
              </a:buClr>
              <a:buSzPts val="1400"/>
              <a:buFont typeface="Arial"/>
              <a:buNone/>
              <a:defRPr sz="1400"/>
            </a:lvl8pPr>
            <a:lvl9pPr indent="-228600" lvl="8" marL="4114800" algn="l">
              <a:lnSpc>
                <a:spcPct val="100000"/>
              </a:lnSpc>
              <a:spcBef>
                <a:spcPts val="280"/>
              </a:spcBef>
              <a:spcAft>
                <a:spcPts val="0"/>
              </a:spcAft>
              <a:buClr>
                <a:schemeClr val="dk1"/>
              </a:buClr>
              <a:buSzPts val="1400"/>
              <a:buFont typeface="Arial"/>
              <a:buNone/>
              <a:defRPr sz="1400"/>
            </a:lvl9pPr>
          </a:lstStyle>
          <a:p/>
        </p:txBody>
      </p:sp>
      <p:sp>
        <p:nvSpPr>
          <p:cNvPr id="77" name="Google Shape;77;p27"/>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7"/>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7"/>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0D694"/>
        </a:solidFill>
      </p:bgPr>
    </p:bg>
    <p:spTree>
      <p:nvGrpSpPr>
        <p:cNvPr id="5" name="Shape 5"/>
        <p:cNvGrpSpPr/>
        <p:nvPr/>
      </p:nvGrpSpPr>
      <p:grpSpPr>
        <a:xfrm>
          <a:off x="0" y="0"/>
          <a:ext cx="0" cy="0"/>
          <a:chOff x="0" y="0"/>
          <a:chExt cx="0" cy="0"/>
        </a:xfrm>
      </p:grpSpPr>
      <p:sp>
        <p:nvSpPr>
          <p:cNvPr id="6" name="Google Shape;6;p16"/>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9pPr>
          </a:lstStyle>
          <a:p/>
        </p:txBody>
      </p:sp>
      <p:sp>
        <p:nvSpPr>
          <p:cNvPr id="7" name="Google Shape;7;p16"/>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9pPr>
          </a:lstStyle>
          <a:p/>
        </p:txBody>
      </p:sp>
      <p:sp>
        <p:nvSpPr>
          <p:cNvPr id="8" name="Google Shape;8;p16"/>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9pPr>
          </a:lstStyle>
          <a:p/>
        </p:txBody>
      </p:sp>
      <p:sp>
        <p:nvSpPr>
          <p:cNvPr id="9" name="Google Shape;9;p16"/>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9pPr>
          </a:lstStyle>
          <a:p/>
        </p:txBody>
      </p:sp>
      <p:sp>
        <p:nvSpPr>
          <p:cNvPr id="10" name="Google Shape;10;p16"/>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solidFill>
                <a:srgbClr val="000000"/>
              </a:solidFill>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hyperlink" Target="https://www.gov.uk/government/collections/multiplication-tables-check"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png"/><Relationship Id="rId4" Type="http://schemas.openxmlformats.org/officeDocument/2006/relationships/hyperlink" Target="https://www.mrisborough.bucks.sch.uk/4-hawks-4/" TargetMode="External"/><Relationship Id="rId5" Type="http://schemas.openxmlformats.org/officeDocument/2006/relationships/hyperlink" Target="http://www.monksrisboroughprimary.com/"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83" name="Shape 83"/>
        <p:cNvGrpSpPr/>
        <p:nvPr/>
      </p:nvGrpSpPr>
      <p:grpSpPr>
        <a:xfrm>
          <a:off x="0" y="0"/>
          <a:ext cx="0" cy="0"/>
          <a:chOff x="0" y="0"/>
          <a:chExt cx="0" cy="0"/>
        </a:xfrm>
      </p:grpSpPr>
      <p:pic>
        <p:nvPicPr>
          <p:cNvPr descr="blackboard" id="84" name="Google Shape;84;p1"/>
          <p:cNvPicPr preferRelativeResize="0"/>
          <p:nvPr/>
        </p:nvPicPr>
        <p:blipFill rotWithShape="1">
          <a:blip r:embed="rId3">
            <a:alphaModFix/>
          </a:blip>
          <a:srcRect b="0" l="0" r="0" t="0"/>
          <a:stretch/>
        </p:blipFill>
        <p:spPr>
          <a:xfrm>
            <a:off x="179387" y="404812"/>
            <a:ext cx="8785225" cy="5832475"/>
          </a:xfrm>
          <a:prstGeom prst="rect">
            <a:avLst/>
          </a:prstGeom>
          <a:noFill/>
          <a:ln>
            <a:noFill/>
          </a:ln>
        </p:spPr>
      </p:pic>
      <p:sp>
        <p:nvSpPr>
          <p:cNvPr id="85" name="Google Shape;85;p1"/>
          <p:cNvSpPr txBox="1"/>
          <p:nvPr>
            <p:ph type="ctrTitle"/>
          </p:nvPr>
        </p:nvSpPr>
        <p:spPr>
          <a:xfrm>
            <a:off x="755650" y="1222375"/>
            <a:ext cx="7772400" cy="14700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6000"/>
              <a:buFont typeface="Arial"/>
              <a:buNone/>
            </a:pPr>
            <a:r>
              <a:rPr b="1" i="0" lang="en-US" sz="6000" u="sng">
                <a:solidFill>
                  <a:srgbClr val="FFFF00"/>
                </a:solidFill>
                <a:latin typeface="Arial"/>
                <a:ea typeface="Arial"/>
                <a:cs typeface="Arial"/>
                <a:sym typeface="Arial"/>
              </a:rPr>
              <a:t>Meet the Teacher!</a:t>
            </a:r>
            <a:r>
              <a:rPr b="1" i="0" lang="en-US" sz="6000" u="none">
                <a:solidFill>
                  <a:srgbClr val="FFFF00"/>
                </a:solidFill>
                <a:latin typeface="Arial"/>
                <a:ea typeface="Arial"/>
                <a:cs typeface="Arial"/>
                <a:sym typeface="Arial"/>
              </a:rPr>
              <a:t> </a:t>
            </a:r>
            <a:endParaRPr/>
          </a:p>
        </p:txBody>
      </p:sp>
      <p:sp>
        <p:nvSpPr>
          <p:cNvPr id="86" name="Google Shape;86;p1"/>
          <p:cNvSpPr txBox="1"/>
          <p:nvPr>
            <p:ph idx="1" type="subTitle"/>
          </p:nvPr>
        </p:nvSpPr>
        <p:spPr>
          <a:xfrm>
            <a:off x="1371600" y="2708275"/>
            <a:ext cx="6400800" cy="1317900"/>
          </a:xfrm>
          <a:prstGeom prst="rect">
            <a:avLst/>
          </a:prstGeom>
          <a:noFill/>
          <a:ln>
            <a:noFill/>
          </a:ln>
        </p:spPr>
        <p:txBody>
          <a:bodyPr anchorCtr="0" anchor="t" bIns="45700" lIns="91425" spcFirstLastPara="1" rIns="91425" wrap="square" tIns="45700">
            <a:noAutofit/>
          </a:bodyPr>
          <a:lstStyle/>
          <a:p>
            <a:pPr indent="0" lvl="0" marL="0" rtl="0" algn="ctr">
              <a:lnSpc>
                <a:spcPct val="80000"/>
              </a:lnSpc>
              <a:spcBef>
                <a:spcPts val="0"/>
              </a:spcBef>
              <a:spcAft>
                <a:spcPts val="0"/>
              </a:spcAft>
              <a:buClr>
                <a:schemeClr val="lt1"/>
              </a:buClr>
              <a:buSzPts val="4400"/>
              <a:buFont typeface="Arial"/>
              <a:buNone/>
            </a:pPr>
            <a:r>
              <a:rPr b="1" lang="en-US" sz="4400">
                <a:solidFill>
                  <a:schemeClr val="lt1"/>
                </a:solidFill>
              </a:rPr>
              <a:t>Mrs Fountain &amp; </a:t>
            </a:r>
            <a:endParaRPr/>
          </a:p>
          <a:p>
            <a:pPr indent="0" lvl="0" marL="0" rtl="0" algn="ctr">
              <a:lnSpc>
                <a:spcPct val="80000"/>
              </a:lnSpc>
              <a:spcBef>
                <a:spcPts val="0"/>
              </a:spcBef>
              <a:spcAft>
                <a:spcPts val="0"/>
              </a:spcAft>
              <a:buClr>
                <a:schemeClr val="lt1"/>
              </a:buClr>
              <a:buSzPts val="4400"/>
              <a:buFont typeface="Arial"/>
              <a:buNone/>
            </a:pPr>
            <a:r>
              <a:rPr b="1" lang="en-US" sz="4400">
                <a:solidFill>
                  <a:schemeClr val="lt1"/>
                </a:solidFill>
              </a:rPr>
              <a:t>Mrs Gale</a:t>
            </a:r>
            <a:endParaRPr/>
          </a:p>
          <a:p>
            <a:pPr indent="0" lvl="0" marL="0" rtl="0" algn="ctr">
              <a:lnSpc>
                <a:spcPct val="80000"/>
              </a:lnSpc>
              <a:spcBef>
                <a:spcPts val="360"/>
              </a:spcBef>
              <a:spcAft>
                <a:spcPts val="0"/>
              </a:spcAft>
              <a:buClr>
                <a:schemeClr val="dk1"/>
              </a:buClr>
              <a:buSzPts val="1800"/>
              <a:buFont typeface="Arial"/>
              <a:buNone/>
            </a:pPr>
            <a:r>
              <a:t/>
            </a:r>
            <a:endParaRPr b="0" i="0" sz="1800" u="none">
              <a:solidFill>
                <a:schemeClr val="lt1"/>
              </a:solidFill>
              <a:latin typeface="Arial"/>
              <a:ea typeface="Arial"/>
              <a:cs typeface="Arial"/>
              <a:sym typeface="Arial"/>
            </a:endParaRPr>
          </a:p>
          <a:p>
            <a:pPr indent="0" lvl="0" marL="0" rtl="0" algn="ctr">
              <a:lnSpc>
                <a:spcPct val="80000"/>
              </a:lnSpc>
              <a:spcBef>
                <a:spcPts val="720"/>
              </a:spcBef>
              <a:spcAft>
                <a:spcPts val="0"/>
              </a:spcAft>
              <a:buClr>
                <a:schemeClr val="lt1"/>
              </a:buClr>
              <a:buSzPts val="3600"/>
              <a:buFont typeface="Arial"/>
              <a:buNone/>
            </a:pPr>
            <a:r>
              <a:rPr lang="en-US" sz="3600">
                <a:solidFill>
                  <a:schemeClr val="lt1"/>
                </a:solidFill>
              </a:rPr>
              <a:t>Miss Turner will also be working to support Year 4.</a:t>
            </a:r>
            <a:endParaRPr/>
          </a:p>
        </p:txBody>
      </p:sp>
      <p:pic>
        <p:nvPicPr>
          <p:cNvPr id="87" name="Google Shape;87;p1"/>
          <p:cNvPicPr preferRelativeResize="0"/>
          <p:nvPr/>
        </p:nvPicPr>
        <p:blipFill rotWithShape="1">
          <a:blip r:embed="rId4">
            <a:alphaModFix/>
          </a:blip>
          <a:srcRect b="0" l="0" r="0" t="0"/>
          <a:stretch/>
        </p:blipFill>
        <p:spPr>
          <a:xfrm>
            <a:off x="7772400" y="620712"/>
            <a:ext cx="979487" cy="97313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91" name="Shape 91"/>
        <p:cNvGrpSpPr/>
        <p:nvPr/>
      </p:nvGrpSpPr>
      <p:grpSpPr>
        <a:xfrm>
          <a:off x="0" y="0"/>
          <a:ext cx="0" cy="0"/>
          <a:chOff x="0" y="0"/>
          <a:chExt cx="0" cy="0"/>
        </a:xfrm>
      </p:grpSpPr>
      <p:pic>
        <p:nvPicPr>
          <p:cNvPr descr="blackboard" id="92" name="Google Shape;92;p2"/>
          <p:cNvPicPr preferRelativeResize="0"/>
          <p:nvPr>
            <p:ph idx="1" type="body"/>
          </p:nvPr>
        </p:nvPicPr>
        <p:blipFill rotWithShape="1">
          <a:blip r:embed="rId3">
            <a:alphaModFix/>
          </a:blip>
          <a:srcRect b="0" l="0" r="0" t="0"/>
          <a:stretch/>
        </p:blipFill>
        <p:spPr>
          <a:xfrm>
            <a:off x="323850" y="165101"/>
            <a:ext cx="8496300" cy="5640387"/>
          </a:xfrm>
          <a:prstGeom prst="rect">
            <a:avLst/>
          </a:prstGeom>
          <a:noFill/>
          <a:ln>
            <a:noFill/>
          </a:ln>
        </p:spPr>
      </p:pic>
      <p:sp>
        <p:nvSpPr>
          <p:cNvPr id="93" name="Google Shape;93;p2"/>
          <p:cNvSpPr txBox="1"/>
          <p:nvPr>
            <p:ph type="title"/>
          </p:nvPr>
        </p:nvSpPr>
        <p:spPr>
          <a:xfrm>
            <a:off x="468312" y="105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Arial"/>
                <a:ea typeface="Arial"/>
                <a:cs typeface="Arial"/>
                <a:sym typeface="Arial"/>
              </a:rPr>
              <a:t>Timetable </a:t>
            </a:r>
            <a:br>
              <a:rPr b="1" i="0" lang="en-US" sz="4000" u="sng">
                <a:solidFill>
                  <a:srgbClr val="FFFF00"/>
                </a:solidFill>
                <a:latin typeface="Arial"/>
                <a:ea typeface="Arial"/>
                <a:cs typeface="Arial"/>
                <a:sym typeface="Arial"/>
              </a:rPr>
            </a:b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endParaRPr/>
          </a:p>
        </p:txBody>
      </p:sp>
      <p:sp>
        <p:nvSpPr>
          <p:cNvPr id="94" name="Google Shape;94;p2"/>
          <p:cNvSpPr txBox="1"/>
          <p:nvPr/>
        </p:nvSpPr>
        <p:spPr>
          <a:xfrm>
            <a:off x="684212" y="1341437"/>
            <a:ext cx="7775575" cy="52228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sng" cap="none" strike="noStrike">
              <a:solidFill>
                <a:schemeClr val="dk1"/>
              </a:solidFill>
              <a:latin typeface="Arial"/>
              <a:ea typeface="Arial"/>
              <a:cs typeface="Arial"/>
              <a:sym typeface="Arial"/>
            </a:endParaRPr>
          </a:p>
        </p:txBody>
      </p:sp>
      <p:pic>
        <p:nvPicPr>
          <p:cNvPr id="95" name="Google Shape;95;p2"/>
          <p:cNvPicPr preferRelativeResize="0"/>
          <p:nvPr/>
        </p:nvPicPr>
        <p:blipFill rotWithShape="1">
          <a:blip r:embed="rId4">
            <a:alphaModFix/>
          </a:blip>
          <a:srcRect b="7890" l="15625" r="17171" t="18096"/>
          <a:stretch/>
        </p:blipFill>
        <p:spPr>
          <a:xfrm>
            <a:off x="1499425" y="1341425"/>
            <a:ext cx="6145123" cy="38068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99" name="Shape 99"/>
        <p:cNvGrpSpPr/>
        <p:nvPr/>
      </p:nvGrpSpPr>
      <p:grpSpPr>
        <a:xfrm>
          <a:off x="0" y="0"/>
          <a:ext cx="0" cy="0"/>
          <a:chOff x="0" y="0"/>
          <a:chExt cx="0" cy="0"/>
        </a:xfrm>
      </p:grpSpPr>
      <p:pic>
        <p:nvPicPr>
          <p:cNvPr descr="blackboard" id="100" name="Google Shape;100;p3"/>
          <p:cNvPicPr preferRelativeResize="0"/>
          <p:nvPr>
            <p:ph idx="1" type="body"/>
          </p:nvPr>
        </p:nvPicPr>
        <p:blipFill rotWithShape="1">
          <a:blip r:embed="rId3">
            <a:alphaModFix/>
          </a:blip>
          <a:srcRect b="0" l="0" r="0" t="0"/>
          <a:stretch/>
        </p:blipFill>
        <p:spPr>
          <a:xfrm>
            <a:off x="323850" y="188912"/>
            <a:ext cx="8496300" cy="5976900"/>
          </a:xfrm>
          <a:prstGeom prst="rect">
            <a:avLst/>
          </a:prstGeom>
          <a:noFill/>
          <a:ln>
            <a:noFill/>
          </a:ln>
        </p:spPr>
      </p:pic>
      <p:sp>
        <p:nvSpPr>
          <p:cNvPr id="101" name="Google Shape;101;p3"/>
          <p:cNvSpPr txBox="1"/>
          <p:nvPr>
            <p:ph type="title"/>
          </p:nvPr>
        </p:nvSpPr>
        <p:spPr>
          <a:xfrm>
            <a:off x="457200" y="4603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Arial"/>
                <a:ea typeface="Arial"/>
                <a:cs typeface="Arial"/>
                <a:sym typeface="Arial"/>
              </a:rPr>
              <a:t>Trips and Visitors</a:t>
            </a:r>
            <a:br>
              <a:rPr b="1" i="0" lang="en-US" sz="4000" u="sng">
                <a:solidFill>
                  <a:srgbClr val="CCFFCC"/>
                </a:solidFill>
                <a:latin typeface="Arial"/>
                <a:ea typeface="Arial"/>
                <a:cs typeface="Arial"/>
                <a:sym typeface="Arial"/>
              </a:rPr>
            </a:br>
            <a:endParaRPr/>
          </a:p>
        </p:txBody>
      </p:sp>
      <p:sp>
        <p:nvSpPr>
          <p:cNvPr id="102" name="Google Shape;102;p3"/>
          <p:cNvSpPr txBox="1"/>
          <p:nvPr/>
        </p:nvSpPr>
        <p:spPr>
          <a:xfrm>
            <a:off x="1566000" y="1336700"/>
            <a:ext cx="6012000" cy="3681300"/>
          </a:xfrm>
          <a:prstGeom prst="rect">
            <a:avLst/>
          </a:prstGeom>
          <a:noFill/>
          <a:ln>
            <a:noFill/>
          </a:ln>
        </p:spPr>
        <p:txBody>
          <a:bodyPr anchorCtr="0" anchor="t" bIns="91425" lIns="91425" spcFirstLastPara="1" rIns="91425" wrap="square" tIns="91425">
            <a:noAutofit/>
          </a:bodyPr>
          <a:lstStyle/>
          <a:p>
            <a:pPr indent="0" lvl="0" marL="0" marR="0" rtl="0" algn="ctr">
              <a:lnSpc>
                <a:spcPct val="90000"/>
              </a:lnSpc>
              <a:spcBef>
                <a:spcPts val="0"/>
              </a:spcBef>
              <a:spcAft>
                <a:spcPts val="0"/>
              </a:spcAft>
              <a:buClr>
                <a:srgbClr val="000000"/>
              </a:buClr>
              <a:buSzPts val="2000"/>
              <a:buFont typeface="Arial"/>
              <a:buNone/>
            </a:pPr>
            <a:r>
              <a:rPr b="0" i="0" lang="en-US" sz="2000" u="none" cap="none" strike="noStrike">
                <a:solidFill>
                  <a:schemeClr val="lt1"/>
                </a:solidFill>
                <a:latin typeface="Arial"/>
                <a:ea typeface="Arial"/>
                <a:cs typeface="Arial"/>
                <a:sym typeface="Arial"/>
              </a:rPr>
              <a:t>We are hoping to plan some exciting visits both inside and outside school to extend our learning and to bring our topics alive! Our proposed plan is as follows but is subject to availability:</a:t>
            </a:r>
            <a:endParaRPr b="0" i="0" sz="2000" u="none" cap="none" strike="noStrike">
              <a:solidFill>
                <a:schemeClr val="lt1"/>
              </a:solidFill>
              <a:latin typeface="Arial"/>
              <a:ea typeface="Arial"/>
              <a:cs typeface="Arial"/>
              <a:sym typeface="Arial"/>
            </a:endParaRPr>
          </a:p>
          <a:p>
            <a:pPr indent="0" lvl="0" marL="0" marR="0" rtl="0" algn="ctr">
              <a:lnSpc>
                <a:spcPct val="90000"/>
              </a:lnSpc>
              <a:spcBef>
                <a:spcPts val="0"/>
              </a:spcBef>
              <a:spcAft>
                <a:spcPts val="0"/>
              </a:spcAft>
              <a:buClr>
                <a:srgbClr val="000000"/>
              </a:buClr>
              <a:buSzPts val="2000"/>
              <a:buFont typeface="Arial"/>
              <a:buNone/>
            </a:pPr>
            <a:r>
              <a:t/>
            </a:r>
            <a:endParaRPr b="0" i="0" sz="2000" u="none" cap="none" strike="noStrike">
              <a:solidFill>
                <a:schemeClr val="lt1"/>
              </a:solidFill>
              <a:latin typeface="Arial"/>
              <a:ea typeface="Arial"/>
              <a:cs typeface="Arial"/>
              <a:sym typeface="Arial"/>
            </a:endParaRPr>
          </a:p>
          <a:p>
            <a:pPr indent="0" lvl="0" marL="0" marR="0" rtl="0" algn="ctr">
              <a:lnSpc>
                <a:spcPct val="90000"/>
              </a:lnSpc>
              <a:spcBef>
                <a:spcPts val="0"/>
              </a:spcBef>
              <a:spcAft>
                <a:spcPts val="0"/>
              </a:spcAft>
              <a:buClr>
                <a:srgbClr val="000000"/>
              </a:buClr>
              <a:buSzPts val="2000"/>
              <a:buFont typeface="Arial"/>
              <a:buNone/>
            </a:pPr>
            <a:r>
              <a:rPr b="0" i="0" lang="en-US" sz="2000" u="none" cap="none" strike="noStrike">
                <a:solidFill>
                  <a:schemeClr val="lt1"/>
                </a:solidFill>
                <a:latin typeface="Arial"/>
                <a:ea typeface="Arial"/>
                <a:cs typeface="Arial"/>
                <a:sym typeface="Arial"/>
              </a:rPr>
              <a:t>Autumn Term – Visit to </a:t>
            </a:r>
            <a:r>
              <a:rPr lang="en-US" sz="2000">
                <a:solidFill>
                  <a:schemeClr val="lt1"/>
                </a:solidFill>
              </a:rPr>
              <a:t>a</a:t>
            </a:r>
            <a:r>
              <a:rPr b="0" i="0" lang="en-US" sz="2000" u="none" cap="none" strike="noStrike">
                <a:solidFill>
                  <a:schemeClr val="lt1"/>
                </a:solidFill>
                <a:latin typeface="Arial"/>
                <a:ea typeface="Arial"/>
                <a:cs typeface="Arial"/>
                <a:sym typeface="Arial"/>
              </a:rPr>
              <a:t> </a:t>
            </a:r>
            <a:r>
              <a:rPr lang="en-US" sz="2000">
                <a:solidFill>
                  <a:schemeClr val="lt1"/>
                </a:solidFill>
              </a:rPr>
              <a:t>t</a:t>
            </a:r>
            <a:r>
              <a:rPr b="0" i="0" lang="en-US" sz="2000" u="none" cap="none" strike="noStrike">
                <a:solidFill>
                  <a:schemeClr val="lt1"/>
                </a:solidFill>
                <a:latin typeface="Arial"/>
                <a:ea typeface="Arial"/>
                <a:cs typeface="Arial"/>
                <a:sym typeface="Arial"/>
              </a:rPr>
              <a:t>emple</a:t>
            </a:r>
            <a:endParaRPr b="0" i="0" sz="2000" u="none" cap="none" strike="noStrike">
              <a:solidFill>
                <a:schemeClr val="lt1"/>
              </a:solidFill>
              <a:latin typeface="Arial"/>
              <a:ea typeface="Arial"/>
              <a:cs typeface="Arial"/>
              <a:sym typeface="Arial"/>
            </a:endParaRPr>
          </a:p>
          <a:p>
            <a:pPr indent="0" lvl="0" marL="0" marR="0" rtl="0" algn="ctr">
              <a:lnSpc>
                <a:spcPct val="90000"/>
              </a:lnSpc>
              <a:spcBef>
                <a:spcPts val="0"/>
              </a:spcBef>
              <a:spcAft>
                <a:spcPts val="0"/>
              </a:spcAft>
              <a:buClr>
                <a:srgbClr val="000000"/>
              </a:buClr>
              <a:buSzPts val="2000"/>
              <a:buFont typeface="Arial"/>
              <a:buNone/>
            </a:pPr>
            <a:r>
              <a:rPr b="0" i="0" lang="en-US" sz="2000" u="none" cap="none" strike="noStrike">
                <a:solidFill>
                  <a:schemeClr val="lt1"/>
                </a:solidFill>
                <a:latin typeface="Arial"/>
                <a:ea typeface="Arial"/>
                <a:cs typeface="Arial"/>
                <a:sym typeface="Arial"/>
              </a:rPr>
              <a:t>Spring Term – School Linking Project</a:t>
            </a:r>
            <a:endParaRPr b="0" i="0" sz="2000" u="none" cap="none" strike="noStrike">
              <a:solidFill>
                <a:schemeClr val="lt1"/>
              </a:solidFill>
              <a:latin typeface="Arial"/>
              <a:ea typeface="Arial"/>
              <a:cs typeface="Arial"/>
              <a:sym typeface="Arial"/>
            </a:endParaRPr>
          </a:p>
          <a:p>
            <a:pPr indent="0" lvl="0" marL="0" marR="0" rtl="0" algn="ctr">
              <a:lnSpc>
                <a:spcPct val="90000"/>
              </a:lnSpc>
              <a:spcBef>
                <a:spcPts val="0"/>
              </a:spcBef>
              <a:spcAft>
                <a:spcPts val="0"/>
              </a:spcAft>
              <a:buClr>
                <a:srgbClr val="000000"/>
              </a:buClr>
              <a:buSzPts val="2000"/>
              <a:buFont typeface="Arial"/>
              <a:buNone/>
            </a:pPr>
            <a:r>
              <a:rPr b="0" i="0" lang="en-US" sz="2000" u="none" cap="none" strike="noStrike">
                <a:solidFill>
                  <a:schemeClr val="lt1"/>
                </a:solidFill>
                <a:latin typeface="Arial"/>
                <a:ea typeface="Arial"/>
                <a:cs typeface="Arial"/>
                <a:sym typeface="Arial"/>
              </a:rPr>
              <a:t>Summer Term - Visit to Verulamium Museum</a:t>
            </a:r>
            <a:endParaRPr b="0" i="0" sz="2000" u="none" cap="none" strike="noStrike">
              <a:solidFill>
                <a:schemeClr val="lt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06" name="Shape 106"/>
        <p:cNvGrpSpPr/>
        <p:nvPr/>
      </p:nvGrpSpPr>
      <p:grpSpPr>
        <a:xfrm>
          <a:off x="0" y="0"/>
          <a:ext cx="0" cy="0"/>
          <a:chOff x="0" y="0"/>
          <a:chExt cx="0" cy="0"/>
        </a:xfrm>
      </p:grpSpPr>
      <p:pic>
        <p:nvPicPr>
          <p:cNvPr descr="blackboard" id="107" name="Google Shape;107;p4"/>
          <p:cNvPicPr preferRelativeResize="0"/>
          <p:nvPr/>
        </p:nvPicPr>
        <p:blipFill rotWithShape="1">
          <a:blip r:embed="rId3">
            <a:alphaModFix/>
          </a:blip>
          <a:srcRect b="0" l="0" r="0" t="0"/>
          <a:stretch/>
        </p:blipFill>
        <p:spPr>
          <a:xfrm>
            <a:off x="323850" y="404812"/>
            <a:ext cx="8424862" cy="6119812"/>
          </a:xfrm>
          <a:prstGeom prst="rect">
            <a:avLst/>
          </a:prstGeom>
          <a:noFill/>
          <a:ln>
            <a:noFill/>
          </a:ln>
        </p:spPr>
      </p:pic>
      <p:sp>
        <p:nvSpPr>
          <p:cNvPr id="108" name="Google Shape;108;p4"/>
          <p:cNvSpPr txBox="1"/>
          <p:nvPr>
            <p:ph type="title"/>
          </p:nvPr>
        </p:nvSpPr>
        <p:spPr>
          <a:xfrm>
            <a:off x="46831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Reading</a:t>
            </a:r>
            <a:endParaRPr/>
          </a:p>
        </p:txBody>
      </p:sp>
      <p:sp>
        <p:nvSpPr>
          <p:cNvPr id="109" name="Google Shape;109;p4"/>
          <p:cNvSpPr txBox="1"/>
          <p:nvPr>
            <p:ph idx="1" type="body"/>
          </p:nvPr>
        </p:nvSpPr>
        <p:spPr>
          <a:xfrm>
            <a:off x="468312" y="1341437"/>
            <a:ext cx="8229600" cy="4525962"/>
          </a:xfrm>
          <a:prstGeom prst="rect">
            <a:avLst/>
          </a:prstGeom>
          <a:noFill/>
          <a:ln>
            <a:noFill/>
          </a:ln>
        </p:spPr>
        <p:txBody>
          <a:bodyPr anchorCtr="0" anchor="t" bIns="45700" lIns="91425" spcFirstLastPara="1" rIns="91425" wrap="square" tIns="45700">
            <a:noAutofit/>
          </a:bodyPr>
          <a:lstStyle/>
          <a:p>
            <a:pPr indent="-311150" lvl="0" marL="342900" rtl="0" algn="l">
              <a:lnSpc>
                <a:spcPct val="90000"/>
              </a:lnSpc>
              <a:spcBef>
                <a:spcPts val="0"/>
              </a:spcBef>
              <a:spcAft>
                <a:spcPts val="0"/>
              </a:spcAft>
              <a:buClr>
                <a:schemeClr val="lt1"/>
              </a:buClr>
              <a:buSzPts val="2300"/>
              <a:buFont typeface="Arial"/>
              <a:buChar char="•"/>
            </a:pPr>
            <a:r>
              <a:rPr b="0" i="0" lang="en-US" sz="2300" u="none">
                <a:solidFill>
                  <a:schemeClr val="lt1"/>
                </a:solidFill>
                <a:latin typeface="Arial"/>
                <a:ea typeface="Arial"/>
                <a:cs typeface="Arial"/>
                <a:sym typeface="Arial"/>
              </a:rPr>
              <a:t>Your child will learn reading skills during </a:t>
            </a:r>
            <a:r>
              <a:rPr lang="en-US" sz="2300">
                <a:solidFill>
                  <a:schemeClr val="lt1"/>
                </a:solidFill>
              </a:rPr>
              <a:t>Whole Class R</a:t>
            </a:r>
            <a:r>
              <a:rPr b="0" i="0" lang="en-US" sz="2300" u="none">
                <a:solidFill>
                  <a:schemeClr val="lt1"/>
                </a:solidFill>
                <a:latin typeface="Arial"/>
                <a:ea typeface="Arial"/>
                <a:cs typeface="Arial"/>
                <a:sym typeface="Arial"/>
              </a:rPr>
              <a:t>eading sessions in class.  </a:t>
            </a:r>
            <a:endParaRPr sz="2700"/>
          </a:p>
          <a:p>
            <a:pPr indent="-165100" lvl="0" marL="342900" rtl="0" algn="l">
              <a:lnSpc>
                <a:spcPct val="90000"/>
              </a:lnSpc>
              <a:spcBef>
                <a:spcPts val="560"/>
              </a:spcBef>
              <a:spcAft>
                <a:spcPts val="0"/>
              </a:spcAft>
              <a:buClr>
                <a:schemeClr val="dk1"/>
              </a:buClr>
              <a:buSzPts val="2800"/>
              <a:buFont typeface="Arial"/>
              <a:buNone/>
            </a:pPr>
            <a:r>
              <a:t/>
            </a:r>
            <a:endParaRPr b="0" i="0" sz="2300" u="none">
              <a:solidFill>
                <a:schemeClr val="lt1"/>
              </a:solidFill>
              <a:latin typeface="Arial"/>
              <a:ea typeface="Arial"/>
              <a:cs typeface="Arial"/>
              <a:sym typeface="Arial"/>
            </a:endParaRPr>
          </a:p>
          <a:p>
            <a:pPr indent="-311150" lvl="0" marL="342900" rtl="0" algn="l">
              <a:lnSpc>
                <a:spcPct val="90000"/>
              </a:lnSpc>
              <a:spcBef>
                <a:spcPts val="560"/>
              </a:spcBef>
              <a:spcAft>
                <a:spcPts val="0"/>
              </a:spcAft>
              <a:buClr>
                <a:schemeClr val="lt1"/>
              </a:buClr>
              <a:buSzPts val="2300"/>
              <a:buFont typeface="Arial"/>
              <a:buChar char="•"/>
            </a:pPr>
            <a:r>
              <a:rPr b="0" i="0" lang="en-US" sz="2300" u="none">
                <a:solidFill>
                  <a:schemeClr val="lt1"/>
                </a:solidFill>
                <a:latin typeface="Arial"/>
                <a:ea typeface="Arial"/>
                <a:cs typeface="Arial"/>
                <a:sym typeface="Arial"/>
              </a:rPr>
              <a:t>To encourage the children to read for pleasure we will read a class novel each day. </a:t>
            </a:r>
            <a:endParaRPr sz="2700"/>
          </a:p>
          <a:p>
            <a:pPr indent="-165100" lvl="0" marL="342900" rtl="0" algn="l">
              <a:lnSpc>
                <a:spcPct val="90000"/>
              </a:lnSpc>
              <a:spcBef>
                <a:spcPts val="560"/>
              </a:spcBef>
              <a:spcAft>
                <a:spcPts val="0"/>
              </a:spcAft>
              <a:buClr>
                <a:schemeClr val="dk1"/>
              </a:buClr>
              <a:buSzPts val="2800"/>
              <a:buFont typeface="Arial"/>
              <a:buNone/>
            </a:pPr>
            <a:r>
              <a:t/>
            </a:r>
            <a:endParaRPr b="0" i="0" sz="2300" u="none">
              <a:solidFill>
                <a:schemeClr val="lt1"/>
              </a:solidFill>
              <a:latin typeface="Arial"/>
              <a:ea typeface="Arial"/>
              <a:cs typeface="Arial"/>
              <a:sym typeface="Arial"/>
            </a:endParaRPr>
          </a:p>
          <a:p>
            <a:pPr indent="-311150" lvl="0" marL="342900" rtl="0" algn="l">
              <a:lnSpc>
                <a:spcPct val="90000"/>
              </a:lnSpc>
              <a:spcBef>
                <a:spcPts val="560"/>
              </a:spcBef>
              <a:spcAft>
                <a:spcPts val="0"/>
              </a:spcAft>
              <a:buClr>
                <a:schemeClr val="lt1"/>
              </a:buClr>
              <a:buSzPts val="2300"/>
              <a:buFont typeface="Arial"/>
              <a:buChar char="•"/>
            </a:pPr>
            <a:r>
              <a:rPr b="0" i="0" lang="en-US" sz="2300" u="none">
                <a:solidFill>
                  <a:schemeClr val="lt1"/>
                </a:solidFill>
                <a:latin typeface="Arial"/>
                <a:ea typeface="Arial"/>
                <a:cs typeface="Arial"/>
                <a:sym typeface="Arial"/>
              </a:rPr>
              <a:t>These are skills which will then be practiced at home.  We want children to enjoy reading and sharing books with you!</a:t>
            </a:r>
            <a:endParaRPr sz="2300">
              <a:solidFill>
                <a:schemeClr val="lt1"/>
              </a:solidFill>
            </a:endParaRPr>
          </a:p>
          <a:p>
            <a:pPr indent="0" lvl="0" marL="0" rtl="0" algn="l">
              <a:lnSpc>
                <a:spcPct val="90000"/>
              </a:lnSpc>
              <a:spcBef>
                <a:spcPts val="560"/>
              </a:spcBef>
              <a:spcAft>
                <a:spcPts val="0"/>
              </a:spcAft>
              <a:buSzPts val="1800"/>
              <a:buNone/>
            </a:pPr>
            <a:r>
              <a:t/>
            </a:r>
            <a:endParaRPr sz="2300">
              <a:solidFill>
                <a:schemeClr val="lt1"/>
              </a:solidFill>
            </a:endParaRPr>
          </a:p>
          <a:p>
            <a:pPr indent="-317500" lvl="0" marL="342900" rtl="0" algn="l">
              <a:lnSpc>
                <a:spcPct val="90000"/>
              </a:lnSpc>
              <a:spcBef>
                <a:spcPts val="560"/>
              </a:spcBef>
              <a:spcAft>
                <a:spcPts val="0"/>
              </a:spcAft>
              <a:buClr>
                <a:schemeClr val="lt1"/>
              </a:buClr>
              <a:buSzPts val="2300"/>
              <a:buChar char="•"/>
            </a:pPr>
            <a:r>
              <a:rPr lang="en-US" sz="2300">
                <a:solidFill>
                  <a:schemeClr val="lt1"/>
                </a:solidFill>
              </a:rPr>
              <a:t>Children will be able to log their reading in their Reading Record. We will continue with the Red Ted reading reward scheme – see next slide for more information.</a:t>
            </a:r>
            <a:endParaRPr sz="2300" strike="sngStrike">
              <a:solidFill>
                <a:schemeClr val="lt1"/>
              </a:solidFill>
            </a:endParaRPr>
          </a:p>
          <a:p>
            <a:pPr indent="-165100" lvl="0" marL="342900" rtl="0" algn="l">
              <a:lnSpc>
                <a:spcPct val="100000"/>
              </a:lnSpc>
              <a:spcBef>
                <a:spcPts val="560"/>
              </a:spcBef>
              <a:spcAft>
                <a:spcPts val="0"/>
              </a:spcAft>
              <a:buClr>
                <a:schemeClr val="dk1"/>
              </a:buClr>
              <a:buSzPts val="2800"/>
              <a:buFont typeface="Arial"/>
              <a:buNone/>
            </a:pPr>
            <a:r>
              <a:t/>
            </a:r>
            <a:endParaRPr b="0" i="0" sz="2800" u="non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13" name="Shape 113"/>
        <p:cNvGrpSpPr/>
        <p:nvPr/>
      </p:nvGrpSpPr>
      <p:grpSpPr>
        <a:xfrm>
          <a:off x="0" y="0"/>
          <a:ext cx="0" cy="0"/>
          <a:chOff x="0" y="0"/>
          <a:chExt cx="0" cy="0"/>
        </a:xfrm>
      </p:grpSpPr>
      <p:pic>
        <p:nvPicPr>
          <p:cNvPr descr="blackboard" id="114" name="Google Shape;114;p5"/>
          <p:cNvPicPr preferRelativeResize="0"/>
          <p:nvPr/>
        </p:nvPicPr>
        <p:blipFill rotWithShape="1">
          <a:blip r:embed="rId3">
            <a:alphaModFix/>
          </a:blip>
          <a:srcRect b="0" l="0" r="0" t="0"/>
          <a:stretch/>
        </p:blipFill>
        <p:spPr>
          <a:xfrm>
            <a:off x="323850" y="404812"/>
            <a:ext cx="8424862" cy="6119812"/>
          </a:xfrm>
          <a:prstGeom prst="rect">
            <a:avLst/>
          </a:prstGeom>
          <a:noFill/>
          <a:ln>
            <a:noFill/>
          </a:ln>
        </p:spPr>
      </p:pic>
      <p:sp>
        <p:nvSpPr>
          <p:cNvPr id="115" name="Google Shape;115;p5"/>
          <p:cNvSpPr txBox="1"/>
          <p:nvPr>
            <p:ph idx="1" type="body"/>
          </p:nvPr>
        </p:nvSpPr>
        <p:spPr>
          <a:xfrm>
            <a:off x="468312" y="1201737"/>
            <a:ext cx="8229600" cy="4525962"/>
          </a:xfrm>
          <a:prstGeom prst="rect">
            <a:avLst/>
          </a:prstGeom>
          <a:noFill/>
          <a:ln>
            <a:noFill/>
          </a:ln>
        </p:spPr>
        <p:txBody>
          <a:bodyPr anchorCtr="0" anchor="t" bIns="45700" lIns="91425" spcFirstLastPara="1" rIns="91425" wrap="square" tIns="45700">
            <a:noAutofit/>
          </a:bodyPr>
          <a:lstStyle/>
          <a:p>
            <a:pPr indent="0" lvl="0" marL="114300" rtl="0" algn="l">
              <a:lnSpc>
                <a:spcPct val="100000"/>
              </a:lnSpc>
              <a:spcBef>
                <a:spcPts val="700"/>
              </a:spcBef>
              <a:spcAft>
                <a:spcPts val="0"/>
              </a:spcAft>
              <a:buClr>
                <a:srgbClr val="000000"/>
              </a:buClr>
              <a:buSzPts val="1800"/>
              <a:buNone/>
            </a:pPr>
            <a:r>
              <a:rPr b="1" lang="en-US" sz="1100">
                <a:solidFill>
                  <a:srgbClr val="FFFFFF"/>
                </a:solidFill>
                <a:latin typeface="Arial"/>
                <a:ea typeface="Arial"/>
                <a:cs typeface="Arial"/>
                <a:sym typeface="Arial"/>
              </a:rPr>
              <a:t>RED TED</a:t>
            </a:r>
            <a:r>
              <a:rPr lang="en-US" sz="1100">
                <a:solidFill>
                  <a:srgbClr val="FFFFFF"/>
                </a:solidFill>
                <a:latin typeface="Arial"/>
                <a:ea typeface="Arial"/>
                <a:cs typeface="Arial"/>
                <a:sym typeface="Arial"/>
              </a:rPr>
              <a:t> stands for Read Every Day, Talk Every Day. We expect children to read at home with an adult at least 3-5 times a week depending on their age, to help them develop and practice their reading skills. Children will only ever be sent home with books that are matched to their current phonic ability.  Once children have become confident, fluent readers, they will come off of the RWI reading scheme and become a 'free reader' and choose books from the class book trolley.</a:t>
            </a:r>
            <a:endParaRPr/>
          </a:p>
          <a:p>
            <a:pPr indent="0" lvl="0" marL="114300" rtl="0" algn="l">
              <a:lnSpc>
                <a:spcPct val="100000"/>
              </a:lnSpc>
              <a:spcBef>
                <a:spcPts val="700"/>
              </a:spcBef>
              <a:spcAft>
                <a:spcPts val="0"/>
              </a:spcAft>
              <a:buClr>
                <a:srgbClr val="000000"/>
              </a:buClr>
              <a:buSzPts val="1800"/>
              <a:buNone/>
            </a:pPr>
            <a:r>
              <a:rPr b="1" lang="en-US" sz="1100">
                <a:solidFill>
                  <a:srgbClr val="FFFFFF"/>
                </a:solidFill>
                <a:latin typeface="Arial"/>
                <a:ea typeface="Arial"/>
                <a:cs typeface="Arial"/>
                <a:sym typeface="Arial"/>
              </a:rPr>
              <a:t>How can my child earn rewards?</a:t>
            </a:r>
            <a:r>
              <a:rPr lang="en-US" sz="1100">
                <a:solidFill>
                  <a:srgbClr val="FFFFFF"/>
                </a:solidFill>
              </a:rPr>
              <a:t> </a:t>
            </a:r>
            <a:r>
              <a:rPr lang="en-US" sz="1100">
                <a:solidFill>
                  <a:srgbClr val="FFFFFF"/>
                </a:solidFill>
                <a:latin typeface="Arial"/>
                <a:ea typeface="Arial"/>
                <a:cs typeface="Arial"/>
                <a:sym typeface="Arial"/>
              </a:rPr>
              <a:t>Children can earn rewards by reading at home. This can be with an adult or independently – it just needs to be </a:t>
            </a:r>
            <a:r>
              <a:rPr b="1" lang="en-US" sz="1100">
                <a:solidFill>
                  <a:srgbClr val="FFFFFF"/>
                </a:solidFill>
                <a:latin typeface="Arial"/>
                <a:ea typeface="Arial"/>
                <a:cs typeface="Arial"/>
                <a:sym typeface="Arial"/>
              </a:rPr>
              <a:t>written in their reading record</a:t>
            </a:r>
            <a:r>
              <a:rPr lang="en-US" sz="1100">
                <a:solidFill>
                  <a:srgbClr val="FFFFFF"/>
                </a:solidFill>
                <a:latin typeface="Arial"/>
                <a:ea typeface="Arial"/>
                <a:cs typeface="Arial"/>
                <a:sym typeface="Arial"/>
              </a:rPr>
              <a:t>, which should already be in school every day. This is not expected to be a whole book, but </a:t>
            </a:r>
            <a:r>
              <a:rPr b="1" lang="en-US" sz="1100">
                <a:solidFill>
                  <a:srgbClr val="FFFFFF"/>
                </a:solidFill>
                <a:latin typeface="Arial"/>
                <a:ea typeface="Arial"/>
                <a:cs typeface="Arial"/>
                <a:sym typeface="Arial"/>
              </a:rPr>
              <a:t>around 5-10 minutes of reading depending on the age of your child</a:t>
            </a:r>
            <a:r>
              <a:rPr lang="en-US" sz="1100">
                <a:solidFill>
                  <a:srgbClr val="FFFFFF"/>
                </a:solidFill>
                <a:latin typeface="Arial"/>
                <a:ea typeface="Arial"/>
                <a:cs typeface="Arial"/>
                <a:sym typeface="Arial"/>
              </a:rPr>
              <a:t>. Children need to show the adults in their class their reading record (adults may ask them questions about the book to check!) and once they have completed 10 reads, they will receive their very first reward! They can </a:t>
            </a:r>
            <a:r>
              <a:rPr b="1" lang="en-US" sz="1100">
                <a:solidFill>
                  <a:srgbClr val="FFFFFF"/>
                </a:solidFill>
                <a:latin typeface="Arial"/>
                <a:ea typeface="Arial"/>
                <a:cs typeface="Arial"/>
                <a:sym typeface="Arial"/>
              </a:rPr>
              <a:t>earn up to five reads in a school week </a:t>
            </a:r>
            <a:r>
              <a:rPr lang="en-US" sz="1100">
                <a:solidFill>
                  <a:srgbClr val="FFFFFF"/>
                </a:solidFill>
                <a:latin typeface="Arial"/>
                <a:ea typeface="Arial"/>
                <a:cs typeface="Arial"/>
                <a:sym typeface="Arial"/>
              </a:rPr>
              <a:t>- that’s one read a day!</a:t>
            </a:r>
            <a:endParaRPr/>
          </a:p>
          <a:p>
            <a:pPr indent="0" lvl="0" marL="114300" rtl="0" algn="l">
              <a:lnSpc>
                <a:spcPct val="100000"/>
              </a:lnSpc>
              <a:spcBef>
                <a:spcPts val="700"/>
              </a:spcBef>
              <a:spcAft>
                <a:spcPts val="0"/>
              </a:spcAft>
              <a:buClr>
                <a:srgbClr val="000000"/>
              </a:buClr>
              <a:buSzPts val="1800"/>
              <a:buNone/>
            </a:pPr>
            <a:r>
              <a:rPr b="1" lang="en-US" sz="1100">
                <a:solidFill>
                  <a:srgbClr val="FFFFFF"/>
                </a:solidFill>
                <a:latin typeface="Arial"/>
                <a:ea typeface="Arial"/>
                <a:cs typeface="Arial"/>
                <a:sym typeface="Arial"/>
              </a:rPr>
              <a:t>What are the rewards?</a:t>
            </a:r>
            <a:endParaRPr sz="1100">
              <a:solidFill>
                <a:srgbClr val="FFFFFF"/>
              </a:solidFill>
              <a:latin typeface="Arial"/>
              <a:ea typeface="Arial"/>
              <a:cs typeface="Arial"/>
              <a:sym typeface="Arial"/>
            </a:endParaRPr>
          </a:p>
          <a:p>
            <a:pPr indent="-342900" lvl="0" marL="457200" rtl="0" algn="l">
              <a:lnSpc>
                <a:spcPct val="100000"/>
              </a:lnSpc>
              <a:spcBef>
                <a:spcPts val="700"/>
              </a:spcBef>
              <a:spcAft>
                <a:spcPts val="0"/>
              </a:spcAft>
              <a:buClr>
                <a:srgbClr val="000000"/>
              </a:buClr>
              <a:buSzPts val="1800"/>
              <a:buFont typeface="Arial"/>
              <a:buChar char="•"/>
            </a:pPr>
            <a:r>
              <a:rPr lang="en-US" sz="1100">
                <a:solidFill>
                  <a:srgbClr val="FFFFFF"/>
                </a:solidFill>
                <a:latin typeface="Arial"/>
                <a:ea typeface="Arial"/>
                <a:cs typeface="Arial"/>
                <a:sym typeface="Arial"/>
              </a:rPr>
              <a:t>10 reads = A RED TED sticker (You will receive a sticker for each multiple of ten reads you collect)</a:t>
            </a:r>
            <a:endParaRPr/>
          </a:p>
          <a:p>
            <a:pPr indent="-342900" lvl="0" marL="457200" rtl="0" algn="l">
              <a:lnSpc>
                <a:spcPct val="100000"/>
              </a:lnSpc>
              <a:spcBef>
                <a:spcPts val="700"/>
              </a:spcBef>
              <a:spcAft>
                <a:spcPts val="0"/>
              </a:spcAft>
              <a:buClr>
                <a:srgbClr val="000000"/>
              </a:buClr>
              <a:buSzPts val="1800"/>
              <a:buFont typeface="Arial"/>
              <a:buChar char="•"/>
            </a:pPr>
            <a:r>
              <a:rPr lang="en-US" sz="1100">
                <a:solidFill>
                  <a:srgbClr val="FFFFFF"/>
                </a:solidFill>
                <a:latin typeface="Arial"/>
                <a:ea typeface="Arial"/>
                <a:cs typeface="Arial"/>
                <a:sym typeface="Arial"/>
              </a:rPr>
              <a:t>100 reads = A trip to the Head teacher's office to choose a book from her special RED TED library</a:t>
            </a:r>
            <a:endParaRPr/>
          </a:p>
          <a:p>
            <a:pPr indent="-342900" lvl="0" marL="457200" rtl="0" algn="l">
              <a:lnSpc>
                <a:spcPct val="100000"/>
              </a:lnSpc>
              <a:spcBef>
                <a:spcPts val="700"/>
              </a:spcBef>
              <a:spcAft>
                <a:spcPts val="0"/>
              </a:spcAft>
              <a:buClr>
                <a:srgbClr val="000000"/>
              </a:buClr>
              <a:buSzPts val="1800"/>
              <a:buFont typeface="Arial"/>
              <a:buChar char="•"/>
            </a:pPr>
            <a:r>
              <a:rPr lang="en-US" sz="1100">
                <a:solidFill>
                  <a:srgbClr val="FFFFFF"/>
                </a:solidFill>
                <a:latin typeface="Arial"/>
                <a:ea typeface="Arial"/>
                <a:cs typeface="Arial"/>
                <a:sym typeface="Arial"/>
              </a:rPr>
              <a:t>200 reads = A book and a RED TED badge</a:t>
            </a:r>
            <a:endParaRPr/>
          </a:p>
          <a:p>
            <a:pPr indent="-342900" lvl="0" marL="457200" rtl="0" algn="l">
              <a:lnSpc>
                <a:spcPct val="100000"/>
              </a:lnSpc>
              <a:spcBef>
                <a:spcPts val="700"/>
              </a:spcBef>
              <a:spcAft>
                <a:spcPts val="0"/>
              </a:spcAft>
              <a:buClr>
                <a:srgbClr val="000000"/>
              </a:buClr>
              <a:buSzPts val="1800"/>
              <a:buFont typeface="Arial"/>
              <a:buChar char="•"/>
            </a:pPr>
            <a:r>
              <a:rPr lang="en-US" sz="1100">
                <a:solidFill>
                  <a:srgbClr val="FFFFFF"/>
                </a:solidFill>
                <a:latin typeface="Arial"/>
                <a:ea typeface="Arial"/>
                <a:cs typeface="Arial"/>
                <a:sym typeface="Arial"/>
              </a:rPr>
              <a:t>300 reads = A book and a RED TED wristband</a:t>
            </a:r>
            <a:endParaRPr/>
          </a:p>
          <a:p>
            <a:pPr indent="-342900" lvl="0" marL="457200" rtl="0" algn="l">
              <a:lnSpc>
                <a:spcPct val="100000"/>
              </a:lnSpc>
              <a:spcBef>
                <a:spcPts val="700"/>
              </a:spcBef>
              <a:spcAft>
                <a:spcPts val="0"/>
              </a:spcAft>
              <a:buClr>
                <a:srgbClr val="000000"/>
              </a:buClr>
              <a:buSzPts val="1800"/>
              <a:buFont typeface="Arial"/>
              <a:buChar char="•"/>
            </a:pPr>
            <a:r>
              <a:rPr lang="en-US" sz="1100">
                <a:solidFill>
                  <a:srgbClr val="FFFFFF"/>
                </a:solidFill>
                <a:latin typeface="Arial"/>
                <a:ea typeface="Arial"/>
                <a:cs typeface="Arial"/>
                <a:sym typeface="Arial"/>
              </a:rPr>
              <a:t>400 reads = A book and a RED TED teddy</a:t>
            </a:r>
            <a:endParaRPr/>
          </a:p>
          <a:p>
            <a:pPr indent="-342900" lvl="0" marL="457200" rtl="0" algn="l">
              <a:lnSpc>
                <a:spcPct val="100000"/>
              </a:lnSpc>
              <a:spcBef>
                <a:spcPts val="700"/>
              </a:spcBef>
              <a:spcAft>
                <a:spcPts val="0"/>
              </a:spcAft>
              <a:buClr>
                <a:srgbClr val="000000"/>
              </a:buClr>
              <a:buSzPts val="1800"/>
              <a:buFont typeface="Arial"/>
              <a:buChar char="•"/>
            </a:pPr>
            <a:r>
              <a:rPr lang="en-US" sz="1100">
                <a:solidFill>
                  <a:srgbClr val="FFFFFF"/>
                </a:solidFill>
                <a:latin typeface="Arial"/>
                <a:ea typeface="Arial"/>
                <a:cs typeface="Arial"/>
                <a:sym typeface="Arial"/>
              </a:rPr>
              <a:t>500 reads = A visit to the Office to choose a book on the computer</a:t>
            </a:r>
            <a:endParaRPr/>
          </a:p>
          <a:p>
            <a:pPr indent="-342900" lvl="0" marL="457200" rtl="0" algn="l">
              <a:lnSpc>
                <a:spcPct val="100000"/>
              </a:lnSpc>
              <a:spcBef>
                <a:spcPts val="700"/>
              </a:spcBef>
              <a:spcAft>
                <a:spcPts val="0"/>
              </a:spcAft>
              <a:buClr>
                <a:srgbClr val="000000"/>
              </a:buClr>
              <a:buSzPts val="1800"/>
              <a:buFont typeface="Arial"/>
              <a:buChar char="•"/>
            </a:pPr>
            <a:r>
              <a:rPr lang="en-US" sz="1100">
                <a:solidFill>
                  <a:srgbClr val="FFFFFF"/>
                </a:solidFill>
                <a:latin typeface="Arial"/>
                <a:ea typeface="Arial"/>
                <a:cs typeface="Arial"/>
                <a:sym typeface="Arial"/>
              </a:rPr>
              <a:t>600, 700, 800, 900 reads = A £5.00 book token</a:t>
            </a:r>
            <a:endParaRPr/>
          </a:p>
          <a:p>
            <a:pPr indent="-342900" lvl="0" marL="457200" rtl="0" algn="l">
              <a:lnSpc>
                <a:spcPct val="100000"/>
              </a:lnSpc>
              <a:spcBef>
                <a:spcPts val="700"/>
              </a:spcBef>
              <a:spcAft>
                <a:spcPts val="0"/>
              </a:spcAft>
              <a:buClr>
                <a:srgbClr val="000000"/>
              </a:buClr>
              <a:buSzPts val="1800"/>
              <a:buFont typeface="Arial"/>
              <a:buChar char="•"/>
            </a:pPr>
            <a:r>
              <a:rPr lang="en-US" sz="1100">
                <a:solidFill>
                  <a:srgbClr val="FFFFFF"/>
                </a:solidFill>
                <a:latin typeface="Arial"/>
                <a:ea typeface="Arial"/>
                <a:cs typeface="Arial"/>
                <a:sym typeface="Arial"/>
              </a:rPr>
              <a:t>1000 reads = mystery prize!</a:t>
            </a:r>
            <a:endParaRPr/>
          </a:p>
          <a:p>
            <a:pPr indent="-342900" lvl="0" marL="457200" rtl="0" algn="l">
              <a:lnSpc>
                <a:spcPct val="100000"/>
              </a:lnSpc>
              <a:spcBef>
                <a:spcPts val="700"/>
              </a:spcBef>
              <a:spcAft>
                <a:spcPts val="0"/>
              </a:spcAft>
              <a:buClr>
                <a:srgbClr val="000000"/>
              </a:buClr>
              <a:buSzPts val="1800"/>
              <a:buFont typeface="Arial"/>
              <a:buChar char="•"/>
            </a:pPr>
            <a:r>
              <a:rPr lang="en-US" sz="1100">
                <a:solidFill>
                  <a:srgbClr val="FFFFFF"/>
                </a:solidFill>
                <a:latin typeface="Arial"/>
                <a:ea typeface="Arial"/>
                <a:cs typeface="Arial"/>
                <a:sym typeface="Arial"/>
              </a:rPr>
              <a:t>For every 100 reads after 1000 reads, children will continue to be rewarded with a choice of book.</a:t>
            </a:r>
            <a:endParaRPr/>
          </a:p>
          <a:p>
            <a:pPr indent="0" lvl="0" marL="114300" rtl="0" algn="l">
              <a:lnSpc>
                <a:spcPct val="100000"/>
              </a:lnSpc>
              <a:spcBef>
                <a:spcPts val="700"/>
              </a:spcBef>
              <a:spcAft>
                <a:spcPts val="0"/>
              </a:spcAft>
              <a:buClr>
                <a:srgbClr val="000000"/>
              </a:buClr>
              <a:buSzPts val="1800"/>
              <a:buNone/>
            </a:pPr>
            <a:r>
              <a:rPr b="1" lang="en-US" sz="1100">
                <a:solidFill>
                  <a:srgbClr val="FFFFFF"/>
                </a:solidFill>
                <a:latin typeface="Arial"/>
                <a:ea typeface="Arial"/>
                <a:cs typeface="Arial"/>
                <a:sym typeface="Arial"/>
              </a:rPr>
              <a:t>RED TED runs from Reception to Year 2 and then Year 3 to Year 6. Ask Mrs Horton if you have any more questions!</a:t>
            </a:r>
            <a:endParaRPr sz="1100">
              <a:solidFill>
                <a:srgbClr val="FFFFFF"/>
              </a:solidFill>
              <a:latin typeface="Arial"/>
              <a:ea typeface="Arial"/>
              <a:cs typeface="Arial"/>
              <a:sym typeface="Arial"/>
            </a:endParaRPr>
          </a:p>
          <a:p>
            <a:pPr indent="-165100" lvl="0" marL="342900" rtl="0" algn="l">
              <a:lnSpc>
                <a:spcPct val="100000"/>
              </a:lnSpc>
              <a:spcBef>
                <a:spcPts val="560"/>
              </a:spcBef>
              <a:spcAft>
                <a:spcPts val="0"/>
              </a:spcAft>
              <a:buClr>
                <a:schemeClr val="dk1"/>
              </a:buClr>
              <a:buSzPts val="2800"/>
              <a:buFont typeface="Arial"/>
              <a:buNone/>
            </a:pPr>
            <a:r>
              <a:t/>
            </a:r>
            <a:endParaRPr b="0" i="0" sz="2800" u="none">
              <a:solidFill>
                <a:schemeClr val="lt1"/>
              </a:solidFill>
              <a:latin typeface="Arial"/>
              <a:ea typeface="Arial"/>
              <a:cs typeface="Arial"/>
              <a:sym typeface="Arial"/>
            </a:endParaRPr>
          </a:p>
        </p:txBody>
      </p:sp>
      <p:sp>
        <p:nvSpPr>
          <p:cNvPr id="116" name="Google Shape;116;p5"/>
          <p:cNvSpPr txBox="1"/>
          <p:nvPr>
            <p:ph type="title"/>
          </p:nvPr>
        </p:nvSpPr>
        <p:spPr>
          <a:xfrm>
            <a:off x="46831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RED TED across the school</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20" name="Shape 120"/>
        <p:cNvGrpSpPr/>
        <p:nvPr/>
      </p:nvGrpSpPr>
      <p:grpSpPr>
        <a:xfrm>
          <a:off x="0" y="0"/>
          <a:ext cx="0" cy="0"/>
          <a:chOff x="0" y="0"/>
          <a:chExt cx="0" cy="0"/>
        </a:xfrm>
      </p:grpSpPr>
      <p:pic>
        <p:nvPicPr>
          <p:cNvPr descr="blackboard" id="121" name="Google Shape;121;p6"/>
          <p:cNvPicPr preferRelativeResize="0"/>
          <p:nvPr/>
        </p:nvPicPr>
        <p:blipFill rotWithShape="1">
          <a:blip r:embed="rId3">
            <a:alphaModFix/>
          </a:blip>
          <a:srcRect b="0" l="0" r="0" t="0"/>
          <a:stretch/>
        </p:blipFill>
        <p:spPr>
          <a:xfrm>
            <a:off x="323850" y="404812"/>
            <a:ext cx="8424862" cy="6119812"/>
          </a:xfrm>
          <a:prstGeom prst="rect">
            <a:avLst/>
          </a:prstGeom>
          <a:noFill/>
          <a:ln>
            <a:noFill/>
          </a:ln>
        </p:spPr>
      </p:pic>
      <p:sp>
        <p:nvSpPr>
          <p:cNvPr id="122" name="Google Shape;122;p6"/>
          <p:cNvSpPr txBox="1"/>
          <p:nvPr>
            <p:ph type="title"/>
          </p:nvPr>
        </p:nvSpPr>
        <p:spPr>
          <a:xfrm>
            <a:off x="46831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Writing </a:t>
            </a:r>
            <a:endParaRPr/>
          </a:p>
        </p:txBody>
      </p:sp>
      <p:sp>
        <p:nvSpPr>
          <p:cNvPr id="123" name="Google Shape;123;p6"/>
          <p:cNvSpPr txBox="1"/>
          <p:nvPr>
            <p:ph idx="1" type="body"/>
          </p:nvPr>
        </p:nvSpPr>
        <p:spPr>
          <a:xfrm>
            <a:off x="468312" y="1341437"/>
            <a:ext cx="8229600" cy="4525962"/>
          </a:xfrm>
          <a:prstGeom prst="rect">
            <a:avLst/>
          </a:prstGeom>
          <a:noFill/>
          <a:ln>
            <a:noFill/>
          </a:ln>
        </p:spPr>
        <p:txBody>
          <a:bodyPr anchorCtr="0" anchor="t" bIns="45700" lIns="91425" spcFirstLastPara="1" rIns="91425" wrap="square" tIns="45700">
            <a:noAutofit/>
          </a:bodyPr>
          <a:lstStyle/>
          <a:p>
            <a:pPr indent="-431800" lvl="0" marL="457200" rtl="0" algn="l">
              <a:lnSpc>
                <a:spcPct val="90000"/>
              </a:lnSpc>
              <a:spcBef>
                <a:spcPts val="640"/>
              </a:spcBef>
              <a:spcAft>
                <a:spcPts val="0"/>
              </a:spcAft>
              <a:buClr>
                <a:schemeClr val="lt1"/>
              </a:buClr>
              <a:buSzPts val="3200"/>
              <a:buChar char="•"/>
            </a:pPr>
            <a:r>
              <a:rPr lang="en-US" sz="2800">
                <a:solidFill>
                  <a:schemeClr val="lt1"/>
                </a:solidFill>
              </a:rPr>
              <a:t>To ensure maximum progress for all pupils, we will base our writing around a class text. </a:t>
            </a:r>
            <a:endParaRPr/>
          </a:p>
          <a:p>
            <a:pPr indent="-139700" lvl="0" marL="342900" rtl="0" algn="l">
              <a:lnSpc>
                <a:spcPct val="90000"/>
              </a:lnSpc>
              <a:spcBef>
                <a:spcPts val="640"/>
              </a:spcBef>
              <a:spcAft>
                <a:spcPts val="0"/>
              </a:spcAft>
              <a:buSzPts val="1800"/>
              <a:buNone/>
            </a:pPr>
            <a:r>
              <a:t/>
            </a:r>
            <a:endParaRPr sz="2800">
              <a:solidFill>
                <a:schemeClr val="lt1"/>
              </a:solidFill>
            </a:endParaRPr>
          </a:p>
          <a:p>
            <a:pPr indent="-431800" lvl="0" marL="457200" rtl="0" algn="l">
              <a:lnSpc>
                <a:spcPct val="90000"/>
              </a:lnSpc>
              <a:spcBef>
                <a:spcPts val="640"/>
              </a:spcBef>
              <a:spcAft>
                <a:spcPts val="0"/>
              </a:spcAft>
              <a:buClr>
                <a:schemeClr val="lt1"/>
              </a:buClr>
              <a:buSzPts val="3200"/>
              <a:buChar char="•"/>
            </a:pPr>
            <a:r>
              <a:rPr lang="en-US" sz="2800">
                <a:solidFill>
                  <a:schemeClr val="lt1"/>
                </a:solidFill>
              </a:rPr>
              <a:t>The children will then engage with the writing process: analysing texts, planning, drafting, editing and publishing their work.</a:t>
            </a:r>
            <a:endParaRPr>
              <a:solidFill>
                <a:schemeClr val="lt1"/>
              </a:solidFill>
            </a:endParaRPr>
          </a:p>
          <a:p>
            <a:pPr indent="0" lvl="0" marL="0" rtl="0" algn="l">
              <a:lnSpc>
                <a:spcPct val="90000"/>
              </a:lnSpc>
              <a:spcBef>
                <a:spcPts val="640"/>
              </a:spcBef>
              <a:spcAft>
                <a:spcPts val="0"/>
              </a:spcAft>
              <a:buSzPts val="18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27" name="Shape 127"/>
        <p:cNvGrpSpPr/>
        <p:nvPr/>
      </p:nvGrpSpPr>
      <p:grpSpPr>
        <a:xfrm>
          <a:off x="0" y="0"/>
          <a:ext cx="0" cy="0"/>
          <a:chOff x="0" y="0"/>
          <a:chExt cx="0" cy="0"/>
        </a:xfrm>
      </p:grpSpPr>
      <p:pic>
        <p:nvPicPr>
          <p:cNvPr descr="blackboard" id="128" name="Google Shape;128;p7"/>
          <p:cNvPicPr preferRelativeResize="0"/>
          <p:nvPr/>
        </p:nvPicPr>
        <p:blipFill rotWithShape="1">
          <a:blip r:embed="rId3">
            <a:alphaModFix/>
          </a:blip>
          <a:srcRect b="0" l="0" r="0" t="0"/>
          <a:stretch/>
        </p:blipFill>
        <p:spPr>
          <a:xfrm>
            <a:off x="323850" y="404812"/>
            <a:ext cx="8424862" cy="6119812"/>
          </a:xfrm>
          <a:prstGeom prst="rect">
            <a:avLst/>
          </a:prstGeom>
          <a:noFill/>
          <a:ln>
            <a:noFill/>
          </a:ln>
        </p:spPr>
      </p:pic>
      <p:sp>
        <p:nvSpPr>
          <p:cNvPr id="129" name="Google Shape;129;p7"/>
          <p:cNvSpPr txBox="1"/>
          <p:nvPr>
            <p:ph type="title"/>
          </p:nvPr>
        </p:nvSpPr>
        <p:spPr>
          <a:xfrm>
            <a:off x="46831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Maths </a:t>
            </a:r>
            <a:endParaRPr/>
          </a:p>
        </p:txBody>
      </p:sp>
      <p:sp>
        <p:nvSpPr>
          <p:cNvPr id="130" name="Google Shape;130;p7"/>
          <p:cNvSpPr txBox="1"/>
          <p:nvPr>
            <p:ph idx="1" type="body"/>
          </p:nvPr>
        </p:nvSpPr>
        <p:spPr>
          <a:xfrm>
            <a:off x="468312" y="1341437"/>
            <a:ext cx="8229600" cy="4525962"/>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SzPts val="1800"/>
              <a:buNone/>
            </a:pPr>
            <a:r>
              <a:t/>
            </a:r>
            <a:endParaRPr sz="3000"/>
          </a:p>
          <a:p>
            <a:pPr indent="-330200" lvl="0" marL="342900" rtl="0" algn="l">
              <a:lnSpc>
                <a:spcPct val="90000"/>
              </a:lnSpc>
              <a:spcBef>
                <a:spcPts val="640"/>
              </a:spcBef>
              <a:spcAft>
                <a:spcPts val="0"/>
              </a:spcAft>
              <a:buClr>
                <a:schemeClr val="lt1"/>
              </a:buClr>
              <a:buSzPts val="3000"/>
              <a:buFont typeface="Arial"/>
              <a:buChar char="•"/>
            </a:pPr>
            <a:r>
              <a:rPr b="0" i="0" lang="en-US" sz="3000" u="none">
                <a:solidFill>
                  <a:schemeClr val="lt1"/>
                </a:solidFill>
                <a:latin typeface="Arial"/>
                <a:ea typeface="Arial"/>
                <a:cs typeface="Arial"/>
                <a:sym typeface="Arial"/>
              </a:rPr>
              <a:t>The key focus for Maths is fluency, reasoning and problem solving in all lessons accessible for all children. This is an area we will continue to develop this year. </a:t>
            </a:r>
            <a:endParaRPr b="0" i="0" sz="3000" u="none">
              <a:solidFill>
                <a:schemeClr val="lt1"/>
              </a:solidFill>
              <a:latin typeface="Arial"/>
              <a:ea typeface="Arial"/>
              <a:cs typeface="Arial"/>
              <a:sym typeface="Arial"/>
            </a:endParaRPr>
          </a:p>
          <a:p>
            <a:pPr indent="-330200" lvl="0" marL="342900" rtl="0" algn="l">
              <a:lnSpc>
                <a:spcPct val="90000"/>
              </a:lnSpc>
              <a:spcBef>
                <a:spcPts val="640"/>
              </a:spcBef>
              <a:spcAft>
                <a:spcPts val="0"/>
              </a:spcAft>
              <a:buClr>
                <a:schemeClr val="lt1"/>
              </a:buClr>
              <a:buSzPts val="3000"/>
              <a:buFont typeface="Arial"/>
              <a:buChar char="•"/>
            </a:pPr>
            <a:r>
              <a:rPr b="0" i="0" lang="en-US" sz="3000" u="none">
                <a:solidFill>
                  <a:schemeClr val="lt1"/>
                </a:solidFill>
                <a:latin typeface="Arial"/>
                <a:ea typeface="Arial"/>
                <a:cs typeface="Arial"/>
                <a:sym typeface="Arial"/>
              </a:rPr>
              <a:t>We encourage you to help your children through learning their number bonds and multiplication facts and using these in real life situations to improve their reasoning. </a:t>
            </a:r>
            <a:endParaRPr sz="30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34" name="Shape 134"/>
        <p:cNvGrpSpPr/>
        <p:nvPr/>
      </p:nvGrpSpPr>
      <p:grpSpPr>
        <a:xfrm>
          <a:off x="0" y="0"/>
          <a:ext cx="0" cy="0"/>
          <a:chOff x="0" y="0"/>
          <a:chExt cx="0" cy="0"/>
        </a:xfrm>
      </p:grpSpPr>
      <p:pic>
        <p:nvPicPr>
          <p:cNvPr descr="blackboard" id="135" name="Google Shape;135;p8"/>
          <p:cNvPicPr preferRelativeResize="0"/>
          <p:nvPr/>
        </p:nvPicPr>
        <p:blipFill rotWithShape="1">
          <a:blip r:embed="rId3">
            <a:alphaModFix/>
          </a:blip>
          <a:srcRect b="0" l="0" r="0" t="0"/>
          <a:stretch/>
        </p:blipFill>
        <p:spPr>
          <a:xfrm>
            <a:off x="250825" y="333375"/>
            <a:ext cx="8497887" cy="6207125"/>
          </a:xfrm>
          <a:prstGeom prst="rect">
            <a:avLst/>
          </a:prstGeom>
          <a:noFill/>
          <a:ln>
            <a:noFill/>
          </a:ln>
        </p:spPr>
      </p:pic>
      <p:sp>
        <p:nvSpPr>
          <p:cNvPr id="136" name="Google Shape;136;p8"/>
          <p:cNvSpPr txBox="1"/>
          <p:nvPr>
            <p:ph type="title"/>
          </p:nvPr>
        </p:nvSpPr>
        <p:spPr>
          <a:xfrm>
            <a:off x="457200" y="3333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Times Tables</a:t>
            </a:r>
            <a:endParaRPr/>
          </a:p>
        </p:txBody>
      </p:sp>
      <p:sp>
        <p:nvSpPr>
          <p:cNvPr id="137" name="Google Shape;137;p8"/>
          <p:cNvSpPr txBox="1"/>
          <p:nvPr>
            <p:ph idx="1" type="body"/>
          </p:nvPr>
        </p:nvSpPr>
        <p:spPr>
          <a:xfrm>
            <a:off x="250825" y="1231900"/>
            <a:ext cx="8291400" cy="4713300"/>
          </a:xfrm>
          <a:prstGeom prst="rect">
            <a:avLst/>
          </a:prstGeom>
          <a:noFill/>
          <a:ln>
            <a:noFill/>
          </a:ln>
        </p:spPr>
        <p:txBody>
          <a:bodyPr anchorCtr="0" anchor="t" bIns="45700" lIns="91425" spcFirstLastPara="1" rIns="91425" wrap="square" tIns="45700">
            <a:noAutofit/>
          </a:bodyPr>
          <a:lstStyle/>
          <a:p>
            <a:pPr indent="-336550" lvl="0" marL="342900" rtl="0" algn="l">
              <a:lnSpc>
                <a:spcPct val="100000"/>
              </a:lnSpc>
              <a:spcBef>
                <a:spcPts val="480"/>
              </a:spcBef>
              <a:spcAft>
                <a:spcPts val="0"/>
              </a:spcAft>
              <a:buClr>
                <a:schemeClr val="lt1"/>
              </a:buClr>
              <a:buSzPts val="2300"/>
              <a:buFont typeface="Arial"/>
              <a:buChar char="•"/>
            </a:pPr>
            <a:r>
              <a:rPr b="0" i="0" lang="en-US" sz="2300" u="none">
                <a:solidFill>
                  <a:schemeClr val="lt1"/>
                </a:solidFill>
                <a:latin typeface="Arial"/>
                <a:ea typeface="Arial"/>
                <a:cs typeface="Arial"/>
                <a:sym typeface="Arial"/>
              </a:rPr>
              <a:t>Times Tables – A quick recall of times table facts up to 12 x 12 is very important</a:t>
            </a:r>
            <a:r>
              <a:rPr lang="en-US" sz="2300">
                <a:solidFill>
                  <a:schemeClr val="lt1"/>
                </a:solidFill>
              </a:rPr>
              <a:t>. We will be working on them throughout the year in the classroom but it would be beneficial to practise at home. </a:t>
            </a:r>
            <a:r>
              <a:rPr b="0" i="0" lang="en-US" sz="2300" u="none">
                <a:solidFill>
                  <a:schemeClr val="lt1"/>
                </a:solidFill>
                <a:latin typeface="Arial"/>
                <a:ea typeface="Arial"/>
                <a:cs typeface="Arial"/>
                <a:sym typeface="Arial"/>
              </a:rPr>
              <a:t> </a:t>
            </a:r>
            <a:r>
              <a:rPr lang="en-US" sz="2300">
                <a:solidFill>
                  <a:schemeClr val="lt1"/>
                </a:solidFill>
              </a:rPr>
              <a:t>This can be done</a:t>
            </a:r>
            <a:r>
              <a:rPr lang="en-US" sz="2300">
                <a:solidFill>
                  <a:schemeClr val="lt1"/>
                </a:solidFill>
              </a:rPr>
              <a:t> using TT Rockstars.</a:t>
            </a:r>
            <a:endParaRPr/>
          </a:p>
          <a:p>
            <a:pPr indent="-336550" lvl="0" marL="342900" rtl="0" algn="l">
              <a:lnSpc>
                <a:spcPct val="100000"/>
              </a:lnSpc>
              <a:spcBef>
                <a:spcPts val="480"/>
              </a:spcBef>
              <a:spcAft>
                <a:spcPts val="0"/>
              </a:spcAft>
              <a:buClr>
                <a:schemeClr val="lt1"/>
              </a:buClr>
              <a:buSzPts val="2300"/>
              <a:buChar char="•"/>
            </a:pPr>
            <a:r>
              <a:rPr lang="en-US" sz="2300">
                <a:solidFill>
                  <a:schemeClr val="lt1"/>
                </a:solidFill>
              </a:rPr>
              <a:t>The importance of times tables cannot be underestimated as the ability to recall multiplication facts fluently is essential for future success in mathematics.</a:t>
            </a:r>
            <a:endParaRPr/>
          </a:p>
          <a:p>
            <a:pPr indent="-336550" lvl="0" marL="342900" rtl="0" algn="l">
              <a:lnSpc>
                <a:spcPct val="100000"/>
              </a:lnSpc>
              <a:spcBef>
                <a:spcPts val="480"/>
              </a:spcBef>
              <a:spcAft>
                <a:spcPts val="0"/>
              </a:spcAft>
              <a:buClr>
                <a:schemeClr val="lt1"/>
              </a:buClr>
              <a:buSzPts val="2300"/>
              <a:buChar char="•"/>
            </a:pPr>
            <a:r>
              <a:rPr lang="en-US" sz="2300">
                <a:solidFill>
                  <a:schemeClr val="lt1"/>
                </a:solidFill>
              </a:rPr>
              <a:t>In the summer term, all Year 4 pupils must complete the Multiplication Tables Check (MTC).</a:t>
            </a:r>
            <a:endParaRPr/>
          </a:p>
          <a:p>
            <a:pPr indent="-336550" lvl="0" marL="342900" rtl="0" algn="l">
              <a:lnSpc>
                <a:spcPct val="100000"/>
              </a:lnSpc>
              <a:spcBef>
                <a:spcPts val="480"/>
              </a:spcBef>
              <a:spcAft>
                <a:spcPts val="0"/>
              </a:spcAft>
              <a:buClr>
                <a:schemeClr val="lt1"/>
              </a:buClr>
              <a:buSzPts val="2300"/>
              <a:buChar char="•"/>
            </a:pPr>
            <a:r>
              <a:rPr lang="en-US" sz="2300">
                <a:solidFill>
                  <a:schemeClr val="lt1"/>
                </a:solidFill>
              </a:rPr>
              <a:t>More information can be found at </a:t>
            </a:r>
            <a:r>
              <a:rPr lang="en-US" sz="2300" u="sng">
                <a:solidFill>
                  <a:schemeClr val="lt1"/>
                </a:solidFill>
                <a:hlinkClick r:id="rId4">
                  <a:extLst>
                    <a:ext uri="{A12FA001-AC4F-418D-AE19-62706E023703}">
                      <ahyp:hlinkClr val="tx"/>
                    </a:ext>
                  </a:extLst>
                </a:hlinkClick>
              </a:rPr>
              <a:t>https://www.gov.uk/government/collections/multiplication-tables-check</a:t>
            </a:r>
            <a:endParaRPr sz="3100"/>
          </a:p>
          <a:p>
            <a:pPr indent="-190500" lvl="0" marL="342900" rtl="0" algn="l">
              <a:lnSpc>
                <a:spcPct val="100000"/>
              </a:lnSpc>
              <a:spcBef>
                <a:spcPts val="480"/>
              </a:spcBef>
              <a:spcAft>
                <a:spcPts val="0"/>
              </a:spcAft>
              <a:buClr>
                <a:schemeClr val="dk1"/>
              </a:buClr>
              <a:buSzPts val="2400"/>
              <a:buFont typeface="Arial"/>
              <a:buNone/>
            </a:pPr>
            <a:r>
              <a:t/>
            </a:r>
            <a:endParaRPr b="0" i="0" sz="2300" u="none">
              <a:solidFill>
                <a:schemeClr val="lt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41" name="Shape 141"/>
        <p:cNvGrpSpPr/>
        <p:nvPr/>
      </p:nvGrpSpPr>
      <p:grpSpPr>
        <a:xfrm>
          <a:off x="0" y="0"/>
          <a:ext cx="0" cy="0"/>
          <a:chOff x="0" y="0"/>
          <a:chExt cx="0" cy="0"/>
        </a:xfrm>
      </p:grpSpPr>
      <p:pic>
        <p:nvPicPr>
          <p:cNvPr descr="blackboard" id="142" name="Google Shape;142;p9"/>
          <p:cNvPicPr preferRelativeResize="0"/>
          <p:nvPr>
            <p:ph idx="1" type="body"/>
          </p:nvPr>
        </p:nvPicPr>
        <p:blipFill rotWithShape="1">
          <a:blip r:embed="rId3">
            <a:alphaModFix/>
          </a:blip>
          <a:srcRect b="0" l="0" r="0" t="0"/>
          <a:stretch/>
        </p:blipFill>
        <p:spPr>
          <a:xfrm>
            <a:off x="323850" y="188912"/>
            <a:ext cx="8496300" cy="5640387"/>
          </a:xfrm>
          <a:prstGeom prst="rect">
            <a:avLst/>
          </a:prstGeom>
          <a:noFill/>
          <a:ln>
            <a:noFill/>
          </a:ln>
        </p:spPr>
      </p:pic>
      <p:sp>
        <p:nvSpPr>
          <p:cNvPr id="143" name="Google Shape;143;p9"/>
          <p:cNvSpPr txBox="1"/>
          <p:nvPr>
            <p:ph type="title"/>
          </p:nvPr>
        </p:nvSpPr>
        <p:spPr>
          <a:xfrm>
            <a:off x="468312" y="105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Arial"/>
                <a:ea typeface="Arial"/>
                <a:cs typeface="Arial"/>
                <a:sym typeface="Arial"/>
              </a:rPr>
              <a:t>PE</a:t>
            </a: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endParaRPr/>
          </a:p>
        </p:txBody>
      </p:sp>
      <p:sp>
        <p:nvSpPr>
          <p:cNvPr id="144" name="Google Shape;144;p9"/>
          <p:cNvSpPr txBox="1"/>
          <p:nvPr/>
        </p:nvSpPr>
        <p:spPr>
          <a:xfrm>
            <a:off x="570075" y="563525"/>
            <a:ext cx="7775700" cy="3540000"/>
          </a:xfrm>
          <a:prstGeom prst="rect">
            <a:avLst/>
          </a:prstGeom>
          <a:noFill/>
          <a:ln>
            <a:noFill/>
          </a:ln>
        </p:spPr>
        <p:txBody>
          <a:bodyPr anchorCtr="0" anchor="t" bIns="45700" lIns="91425" spcFirstLastPara="1" rIns="91425" wrap="square" tIns="45700">
            <a:noAutofit/>
          </a:bodyPr>
          <a:lstStyle/>
          <a:p>
            <a:pPr indent="0" lvl="0" marL="45720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431800" lvl="0" marL="457200" marR="0" rtl="0" algn="l">
              <a:lnSpc>
                <a:spcPct val="100000"/>
              </a:lnSpc>
              <a:spcBef>
                <a:spcPts val="1400"/>
              </a:spcBef>
              <a:spcAft>
                <a:spcPts val="0"/>
              </a:spcAft>
              <a:buClr>
                <a:schemeClr val="lt1"/>
              </a:buClr>
              <a:buSzPts val="2400"/>
              <a:buFont typeface="Arial"/>
              <a:buChar char="•"/>
            </a:pPr>
            <a:r>
              <a:rPr lang="en-US" sz="2400">
                <a:solidFill>
                  <a:schemeClr val="lt1"/>
                </a:solidFill>
              </a:rPr>
              <a:t>Tuesday</a:t>
            </a:r>
            <a:r>
              <a:rPr b="0" i="0" lang="en-US" sz="2400" u="none" cap="none" strike="noStrike">
                <a:solidFill>
                  <a:schemeClr val="lt1"/>
                </a:solidFill>
                <a:latin typeface="Arial"/>
                <a:ea typeface="Arial"/>
                <a:cs typeface="Arial"/>
                <a:sym typeface="Arial"/>
              </a:rPr>
              <a:t> – Games outdoors.</a:t>
            </a:r>
            <a:endParaRPr/>
          </a:p>
          <a:p>
            <a:pPr indent="-431800" lvl="0" marL="457200" marR="0" rtl="0" algn="l">
              <a:lnSpc>
                <a:spcPct val="100000"/>
              </a:lnSpc>
              <a:spcBef>
                <a:spcPts val="1400"/>
              </a:spcBef>
              <a:spcAft>
                <a:spcPts val="0"/>
              </a:spcAft>
              <a:buClr>
                <a:schemeClr val="lt1"/>
              </a:buClr>
              <a:buSzPts val="2400"/>
              <a:buFont typeface="Arial"/>
              <a:buChar char="•"/>
            </a:pPr>
            <a:r>
              <a:rPr b="0" i="0" lang="en-US" sz="2400" u="none" cap="none" strike="noStrike">
                <a:solidFill>
                  <a:schemeClr val="lt1"/>
                </a:solidFill>
                <a:latin typeface="Arial"/>
                <a:ea typeface="Arial"/>
                <a:cs typeface="Arial"/>
                <a:sym typeface="Arial"/>
              </a:rPr>
              <a:t>Wednesday – PE in the school hall.</a:t>
            </a:r>
            <a:endParaRPr b="0" i="0" sz="1000" u="none" cap="none" strike="noStrike">
              <a:solidFill>
                <a:srgbClr val="000000"/>
              </a:solidFill>
              <a:latin typeface="Arial"/>
              <a:ea typeface="Arial"/>
              <a:cs typeface="Arial"/>
              <a:sym typeface="Arial"/>
            </a:endParaRPr>
          </a:p>
          <a:p>
            <a:pPr indent="-431800" lvl="0" marL="457200" marR="0" rtl="0" algn="l">
              <a:lnSpc>
                <a:spcPct val="100000"/>
              </a:lnSpc>
              <a:spcBef>
                <a:spcPts val="1400"/>
              </a:spcBef>
              <a:spcAft>
                <a:spcPts val="0"/>
              </a:spcAft>
              <a:buClr>
                <a:schemeClr val="lt1"/>
              </a:buClr>
              <a:buSzPts val="2400"/>
              <a:buFont typeface="Arial"/>
              <a:buChar char="•"/>
            </a:pPr>
            <a:r>
              <a:rPr b="0" i="0" lang="en-US" sz="2400" u="none" cap="none" strike="noStrike">
                <a:solidFill>
                  <a:schemeClr val="lt1"/>
                </a:solidFill>
                <a:latin typeface="Arial"/>
                <a:ea typeface="Arial"/>
                <a:cs typeface="Arial"/>
                <a:sym typeface="Arial"/>
              </a:rPr>
              <a:t>Children w</a:t>
            </a:r>
            <a:r>
              <a:rPr b="0" i="0" lang="en-US" sz="2400" u="none" cap="none" strike="noStrike">
                <a:solidFill>
                  <a:schemeClr val="lt1"/>
                </a:solidFill>
                <a:latin typeface="Arial"/>
                <a:ea typeface="Arial"/>
                <a:cs typeface="Arial"/>
                <a:sym typeface="Arial"/>
              </a:rPr>
              <a:t>ill need to come into school </a:t>
            </a:r>
            <a:r>
              <a:rPr b="1" i="0" lang="en-US" sz="2400" u="sng" cap="none" strike="noStrike">
                <a:solidFill>
                  <a:schemeClr val="lt1"/>
                </a:solidFill>
                <a:latin typeface="Arial"/>
                <a:ea typeface="Arial"/>
                <a:cs typeface="Arial"/>
                <a:sym typeface="Arial"/>
              </a:rPr>
              <a:t>in their PE Kit</a:t>
            </a:r>
            <a:r>
              <a:rPr b="0" i="0" lang="en-US" sz="2400" u="none" cap="none" strike="noStrike">
                <a:solidFill>
                  <a:schemeClr val="lt1"/>
                </a:solidFill>
                <a:latin typeface="Arial"/>
                <a:ea typeface="Arial"/>
                <a:cs typeface="Arial"/>
                <a:sym typeface="Arial"/>
              </a:rPr>
              <a:t> on </a:t>
            </a:r>
            <a:r>
              <a:rPr lang="en-US" sz="2400">
                <a:solidFill>
                  <a:schemeClr val="lt1"/>
                </a:solidFill>
              </a:rPr>
              <a:t>Tuesday and We</a:t>
            </a:r>
            <a:r>
              <a:rPr b="0" i="0" lang="en-US" sz="2400" u="none" cap="none" strike="noStrike">
                <a:solidFill>
                  <a:schemeClr val="lt1"/>
                </a:solidFill>
                <a:latin typeface="Arial"/>
                <a:ea typeface="Arial"/>
                <a:cs typeface="Arial"/>
                <a:sym typeface="Arial"/>
              </a:rPr>
              <a:t>dnesday. If it is cold on a </a:t>
            </a:r>
            <a:r>
              <a:rPr lang="en-US" sz="2400">
                <a:solidFill>
                  <a:schemeClr val="lt1"/>
                </a:solidFill>
              </a:rPr>
              <a:t>Tuesday</a:t>
            </a:r>
            <a:r>
              <a:rPr b="0" i="0" lang="en-US" sz="2400" u="none" cap="none" strike="noStrike">
                <a:solidFill>
                  <a:schemeClr val="lt1"/>
                </a:solidFill>
                <a:latin typeface="Arial"/>
                <a:ea typeface="Arial"/>
                <a:cs typeface="Arial"/>
                <a:sym typeface="Arial"/>
              </a:rPr>
              <a:t>, children will need to ensure they have long, plain, black tracksuit trousers and a tracksuit top.</a:t>
            </a:r>
            <a:endParaRPr b="0" i="0" sz="1000" u="none" cap="none" strike="noStrike">
              <a:solidFill>
                <a:srgbClr val="000000"/>
              </a:solidFill>
              <a:latin typeface="Arial"/>
              <a:ea typeface="Arial"/>
              <a:cs typeface="Arial"/>
              <a:sym typeface="Arial"/>
            </a:endParaRPr>
          </a:p>
          <a:p>
            <a:pPr indent="-457200" lvl="0" marL="457200" marR="0" rtl="0" algn="l">
              <a:lnSpc>
                <a:spcPct val="100000"/>
              </a:lnSpc>
              <a:spcBef>
                <a:spcPts val="1400"/>
              </a:spcBef>
              <a:spcAft>
                <a:spcPts val="0"/>
              </a:spcAft>
              <a:buClr>
                <a:schemeClr val="lt1"/>
              </a:buClr>
              <a:buSzPts val="2800"/>
              <a:buFont typeface="Arial"/>
              <a:buChar char="•"/>
            </a:pPr>
            <a:r>
              <a:rPr b="0" i="0" lang="en-US" sz="2400" u="none" cap="none" strike="noStrike">
                <a:solidFill>
                  <a:schemeClr val="lt1"/>
                </a:solidFill>
                <a:latin typeface="Arial"/>
                <a:ea typeface="Arial"/>
                <a:cs typeface="Arial"/>
                <a:sym typeface="Arial"/>
              </a:rPr>
              <a:t>Earrings need to be removed for all PE sessions. If this is not possible for any reason, it is your child’s responsibility to cover them with the appropriate tape.</a:t>
            </a:r>
            <a:r>
              <a:rPr b="1" i="0" lang="en-US" sz="2000" u="none" cap="none" strike="noStrike">
                <a:solidFill>
                  <a:schemeClr val="lt1"/>
                </a:solidFill>
                <a:latin typeface="Arial"/>
                <a:ea typeface="Arial"/>
                <a:cs typeface="Arial"/>
                <a:sym typeface="Arial"/>
              </a:rPr>
              <a:t> </a:t>
            </a:r>
            <a:endParaRPr b="0" i="0" sz="10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48" name="Shape 148"/>
        <p:cNvGrpSpPr/>
        <p:nvPr/>
      </p:nvGrpSpPr>
      <p:grpSpPr>
        <a:xfrm>
          <a:off x="0" y="0"/>
          <a:ext cx="0" cy="0"/>
          <a:chOff x="0" y="0"/>
          <a:chExt cx="0" cy="0"/>
        </a:xfrm>
      </p:grpSpPr>
      <p:pic>
        <p:nvPicPr>
          <p:cNvPr descr="blackboard" id="149" name="Google Shape;149;p10"/>
          <p:cNvPicPr preferRelativeResize="0"/>
          <p:nvPr/>
        </p:nvPicPr>
        <p:blipFill rotWithShape="1">
          <a:blip r:embed="rId3">
            <a:alphaModFix/>
          </a:blip>
          <a:srcRect b="0" l="0" r="0" t="0"/>
          <a:stretch/>
        </p:blipFill>
        <p:spPr>
          <a:xfrm>
            <a:off x="250825" y="333375"/>
            <a:ext cx="8497887" cy="6207125"/>
          </a:xfrm>
          <a:prstGeom prst="rect">
            <a:avLst/>
          </a:prstGeom>
          <a:noFill/>
          <a:ln>
            <a:noFill/>
          </a:ln>
        </p:spPr>
      </p:pic>
      <p:sp>
        <p:nvSpPr>
          <p:cNvPr id="150" name="Google Shape;150;p10"/>
          <p:cNvSpPr txBox="1"/>
          <p:nvPr>
            <p:ph type="title"/>
          </p:nvPr>
        </p:nvSpPr>
        <p:spPr>
          <a:xfrm>
            <a:off x="457200" y="3333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Homework</a:t>
            </a:r>
            <a:endParaRPr/>
          </a:p>
        </p:txBody>
      </p:sp>
      <p:sp>
        <p:nvSpPr>
          <p:cNvPr id="151" name="Google Shape;151;p10"/>
          <p:cNvSpPr txBox="1"/>
          <p:nvPr>
            <p:ph idx="1" type="body"/>
          </p:nvPr>
        </p:nvSpPr>
        <p:spPr>
          <a:xfrm>
            <a:off x="457200" y="1231900"/>
            <a:ext cx="8291400" cy="4713300"/>
          </a:xfrm>
          <a:prstGeom prst="rect">
            <a:avLst/>
          </a:prstGeom>
          <a:noFill/>
          <a:ln>
            <a:noFill/>
          </a:ln>
        </p:spPr>
        <p:txBody>
          <a:bodyPr anchorCtr="0" anchor="t" bIns="45700" lIns="91425" spcFirstLastPara="1" rIns="91425" wrap="square" tIns="45700">
            <a:noAutofit/>
          </a:bodyPr>
          <a:lstStyle/>
          <a:p>
            <a:pPr indent="-336550" lvl="0" marL="342900" rtl="0" algn="l">
              <a:lnSpc>
                <a:spcPct val="100000"/>
              </a:lnSpc>
              <a:spcBef>
                <a:spcPts val="0"/>
              </a:spcBef>
              <a:spcAft>
                <a:spcPts val="0"/>
              </a:spcAft>
              <a:buClr>
                <a:schemeClr val="lt1"/>
              </a:buClr>
              <a:buSzPts val="2300"/>
              <a:buFont typeface="Arial"/>
              <a:buChar char="•"/>
            </a:pPr>
            <a:r>
              <a:rPr b="0" i="0" lang="en-US" sz="2300" u="none">
                <a:solidFill>
                  <a:schemeClr val="lt1"/>
                </a:solidFill>
                <a:latin typeface="Arial"/>
                <a:ea typeface="Arial"/>
                <a:cs typeface="Arial"/>
                <a:sym typeface="Arial"/>
              </a:rPr>
              <a:t>Homework will consist of </a:t>
            </a:r>
            <a:r>
              <a:rPr lang="en-US" sz="2300">
                <a:solidFill>
                  <a:schemeClr val="lt1"/>
                </a:solidFill>
              </a:rPr>
              <a:t>English and Maths, set weekly using Atom Learning, which can be accessed online using your child’s unique username and password.</a:t>
            </a:r>
            <a:endParaRPr sz="3100"/>
          </a:p>
          <a:p>
            <a:pPr indent="-336550" lvl="0" marL="342900" rtl="0" algn="l">
              <a:lnSpc>
                <a:spcPct val="100000"/>
              </a:lnSpc>
              <a:spcBef>
                <a:spcPts val="480"/>
              </a:spcBef>
              <a:spcAft>
                <a:spcPts val="0"/>
              </a:spcAft>
              <a:buClr>
                <a:schemeClr val="lt1"/>
              </a:buClr>
              <a:buSzPts val="2300"/>
              <a:buFont typeface="Arial"/>
              <a:buChar char="•"/>
            </a:pPr>
            <a:r>
              <a:rPr b="0" i="0" lang="en-US" sz="2300" u="none">
                <a:solidFill>
                  <a:schemeClr val="lt1"/>
                </a:solidFill>
                <a:latin typeface="Arial"/>
                <a:ea typeface="Arial"/>
                <a:cs typeface="Arial"/>
                <a:sym typeface="Arial"/>
              </a:rPr>
              <a:t>Learning logs will be set once a half term and children will have two weeks to complete their learning logs - these will be a more </a:t>
            </a:r>
            <a:r>
              <a:rPr lang="en-US" sz="2300">
                <a:solidFill>
                  <a:schemeClr val="lt1"/>
                </a:solidFill>
              </a:rPr>
              <a:t>creative task</a:t>
            </a:r>
            <a:r>
              <a:rPr b="0" i="0" lang="en-US" sz="2300" u="none">
                <a:solidFill>
                  <a:schemeClr val="lt1"/>
                </a:solidFill>
                <a:latin typeface="Arial"/>
                <a:ea typeface="Arial"/>
                <a:cs typeface="Arial"/>
                <a:sym typeface="Arial"/>
              </a:rPr>
              <a:t>. </a:t>
            </a:r>
            <a:endParaRPr sz="3100"/>
          </a:p>
          <a:p>
            <a:pPr indent="-336550" lvl="0" marL="342900" rtl="0" algn="l">
              <a:lnSpc>
                <a:spcPct val="100000"/>
              </a:lnSpc>
              <a:spcBef>
                <a:spcPts val="480"/>
              </a:spcBef>
              <a:spcAft>
                <a:spcPts val="0"/>
              </a:spcAft>
              <a:buClr>
                <a:schemeClr val="lt1"/>
              </a:buClr>
              <a:buSzPts val="2300"/>
              <a:buFont typeface="Arial"/>
              <a:buChar char="•"/>
            </a:pPr>
            <a:r>
              <a:rPr b="0" i="0" lang="en-US" sz="2300" u="none">
                <a:solidFill>
                  <a:schemeClr val="lt1"/>
                </a:solidFill>
                <a:latin typeface="Arial"/>
                <a:ea typeface="Arial"/>
                <a:cs typeface="Arial"/>
                <a:sym typeface="Arial"/>
              </a:rPr>
              <a:t>Reading</a:t>
            </a:r>
            <a:r>
              <a:rPr lang="en-US" sz="2300">
                <a:solidFill>
                  <a:schemeClr val="lt1"/>
                </a:solidFill>
              </a:rPr>
              <a:t> - P</a:t>
            </a:r>
            <a:r>
              <a:rPr b="0" i="0" lang="en-US" sz="2300" u="none">
                <a:solidFill>
                  <a:schemeClr val="lt1"/>
                </a:solidFill>
                <a:latin typeface="Arial"/>
                <a:ea typeface="Arial"/>
                <a:cs typeface="Arial"/>
                <a:sym typeface="Arial"/>
              </a:rPr>
              <a:t>lease encourage your children to read daily and log the reading they have done in their Reading Record book.</a:t>
            </a:r>
            <a:endParaRPr sz="31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55" name="Shape 155"/>
        <p:cNvGrpSpPr/>
        <p:nvPr/>
      </p:nvGrpSpPr>
      <p:grpSpPr>
        <a:xfrm>
          <a:off x="0" y="0"/>
          <a:ext cx="0" cy="0"/>
          <a:chOff x="0" y="0"/>
          <a:chExt cx="0" cy="0"/>
        </a:xfrm>
      </p:grpSpPr>
      <p:pic>
        <p:nvPicPr>
          <p:cNvPr descr="blackboard" id="156" name="Google Shape;156;p11"/>
          <p:cNvPicPr preferRelativeResize="0"/>
          <p:nvPr/>
        </p:nvPicPr>
        <p:blipFill rotWithShape="1">
          <a:blip r:embed="rId3">
            <a:alphaModFix/>
          </a:blip>
          <a:srcRect b="0" l="0" r="0" t="0"/>
          <a:stretch/>
        </p:blipFill>
        <p:spPr>
          <a:xfrm>
            <a:off x="250825" y="404812"/>
            <a:ext cx="8496300" cy="5640387"/>
          </a:xfrm>
          <a:prstGeom prst="rect">
            <a:avLst/>
          </a:prstGeom>
          <a:noFill/>
          <a:ln>
            <a:noFill/>
          </a:ln>
        </p:spPr>
      </p:pic>
      <p:sp>
        <p:nvSpPr>
          <p:cNvPr id="157" name="Google Shape;157;p11"/>
          <p:cNvSpPr txBox="1"/>
          <p:nvPr>
            <p:ph type="title"/>
          </p:nvPr>
        </p:nvSpPr>
        <p:spPr>
          <a:xfrm>
            <a:off x="468312" y="47625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Rewards and Sanctions</a:t>
            </a:r>
            <a:endParaRPr/>
          </a:p>
        </p:txBody>
      </p:sp>
      <p:sp>
        <p:nvSpPr>
          <p:cNvPr id="158" name="Google Shape;158;p11"/>
          <p:cNvSpPr txBox="1"/>
          <p:nvPr>
            <p:ph idx="1" type="body"/>
          </p:nvPr>
        </p:nvSpPr>
        <p:spPr>
          <a:xfrm>
            <a:off x="384187" y="1271462"/>
            <a:ext cx="8229600" cy="4526100"/>
          </a:xfrm>
          <a:prstGeom prst="rect">
            <a:avLst/>
          </a:prstGeom>
          <a:noFill/>
          <a:ln>
            <a:noFill/>
          </a:ln>
        </p:spPr>
        <p:txBody>
          <a:bodyPr anchorCtr="0" anchor="t" bIns="45700" lIns="91425" spcFirstLastPara="1" rIns="91425" wrap="square" tIns="45700">
            <a:noAutofit/>
          </a:bodyPr>
          <a:lstStyle/>
          <a:p>
            <a:pPr indent="-342900" lvl="0" marL="342900" rtl="0" algn="ctr">
              <a:lnSpc>
                <a:spcPct val="100000"/>
              </a:lnSpc>
              <a:spcBef>
                <a:spcPts val="0"/>
              </a:spcBef>
              <a:spcAft>
                <a:spcPts val="0"/>
              </a:spcAft>
              <a:buClr>
                <a:schemeClr val="lt1"/>
              </a:buClr>
              <a:buSzPts val="2800"/>
              <a:buFont typeface="Arial"/>
              <a:buNone/>
            </a:pPr>
            <a:r>
              <a:rPr b="0" i="0" lang="en-US" sz="2200" u="none">
                <a:solidFill>
                  <a:schemeClr val="lt1"/>
                </a:solidFill>
                <a:latin typeface="Arial"/>
                <a:ea typeface="Arial"/>
                <a:cs typeface="Arial"/>
                <a:sym typeface="Arial"/>
              </a:rPr>
              <a:t>Everybody at Monks Risborough believes in praising positive behaviour and hard work!    </a:t>
            </a:r>
            <a:endParaRPr sz="2600"/>
          </a:p>
          <a:p>
            <a:pPr indent="-304800" lvl="0" marL="342900" rtl="0" algn="l">
              <a:lnSpc>
                <a:spcPct val="100000"/>
              </a:lnSpc>
              <a:spcBef>
                <a:spcPts val="560"/>
              </a:spcBef>
              <a:spcAft>
                <a:spcPts val="0"/>
              </a:spcAft>
              <a:buClr>
                <a:schemeClr val="lt1"/>
              </a:buClr>
              <a:buSzPts val="2200"/>
              <a:buFont typeface="Arial"/>
              <a:buChar char="•"/>
            </a:pPr>
            <a:r>
              <a:rPr b="0" i="0" lang="en-US" sz="2200" u="none">
                <a:solidFill>
                  <a:schemeClr val="lt1"/>
                </a:solidFill>
                <a:latin typeface="Arial"/>
                <a:ea typeface="Arial"/>
                <a:cs typeface="Arial"/>
                <a:sym typeface="Arial"/>
              </a:rPr>
              <a:t>Thriving Champion</a:t>
            </a:r>
            <a:endParaRPr sz="2600"/>
          </a:p>
          <a:p>
            <a:pPr indent="-304800" lvl="0" marL="342900" rtl="0" algn="l">
              <a:lnSpc>
                <a:spcPct val="100000"/>
              </a:lnSpc>
              <a:spcBef>
                <a:spcPts val="560"/>
              </a:spcBef>
              <a:spcAft>
                <a:spcPts val="0"/>
              </a:spcAft>
              <a:buClr>
                <a:schemeClr val="lt1"/>
              </a:buClr>
              <a:buSzPts val="2200"/>
              <a:buFont typeface="Arial"/>
              <a:buChar char="•"/>
            </a:pPr>
            <a:r>
              <a:rPr b="0" i="0" lang="en-US" sz="2200" u="none">
                <a:solidFill>
                  <a:schemeClr val="lt1"/>
                </a:solidFill>
                <a:latin typeface="Arial"/>
                <a:ea typeface="Arial"/>
                <a:cs typeface="Arial"/>
                <a:sym typeface="Arial"/>
              </a:rPr>
              <a:t>House points </a:t>
            </a:r>
            <a:endParaRPr sz="2600"/>
          </a:p>
          <a:p>
            <a:pPr indent="-304800" lvl="0" marL="342900" rtl="0" algn="l">
              <a:lnSpc>
                <a:spcPct val="100000"/>
              </a:lnSpc>
              <a:spcBef>
                <a:spcPts val="560"/>
              </a:spcBef>
              <a:spcAft>
                <a:spcPts val="0"/>
              </a:spcAft>
              <a:buClr>
                <a:schemeClr val="lt1"/>
              </a:buClr>
              <a:buSzPts val="2200"/>
              <a:buFont typeface="Arial"/>
              <a:buChar char="•"/>
            </a:pPr>
            <a:r>
              <a:rPr b="0" i="0" lang="en-US" sz="2200" u="none">
                <a:solidFill>
                  <a:schemeClr val="lt1"/>
                </a:solidFill>
                <a:latin typeface="Arial"/>
                <a:ea typeface="Arial"/>
                <a:cs typeface="Arial"/>
                <a:sym typeface="Arial"/>
              </a:rPr>
              <a:t>Stickers </a:t>
            </a:r>
            <a:endParaRPr sz="2600"/>
          </a:p>
          <a:p>
            <a:pPr indent="-304800" lvl="0" marL="342900" rtl="0" algn="l">
              <a:lnSpc>
                <a:spcPct val="100000"/>
              </a:lnSpc>
              <a:spcBef>
                <a:spcPts val="560"/>
              </a:spcBef>
              <a:spcAft>
                <a:spcPts val="0"/>
              </a:spcAft>
              <a:buClr>
                <a:schemeClr val="lt1"/>
              </a:buClr>
              <a:buSzPts val="2200"/>
              <a:buFont typeface="Arial"/>
              <a:buChar char="•"/>
            </a:pPr>
            <a:r>
              <a:rPr b="0" i="0" lang="en-US" sz="2200" u="none">
                <a:solidFill>
                  <a:schemeClr val="lt1"/>
                </a:solidFill>
                <a:latin typeface="Arial"/>
                <a:ea typeface="Arial"/>
                <a:cs typeface="Arial"/>
                <a:sym typeface="Arial"/>
              </a:rPr>
              <a:t>Verbal praise </a:t>
            </a:r>
            <a:endParaRPr b="0" i="0" sz="2200" u="none">
              <a:solidFill>
                <a:schemeClr val="lt1"/>
              </a:solidFill>
              <a:latin typeface="Arial"/>
              <a:ea typeface="Arial"/>
              <a:cs typeface="Arial"/>
              <a:sym typeface="Arial"/>
            </a:endParaRPr>
          </a:p>
          <a:p>
            <a:pPr indent="-304800" lvl="0" marL="342900" rtl="0" algn="l">
              <a:lnSpc>
                <a:spcPct val="100000"/>
              </a:lnSpc>
              <a:spcBef>
                <a:spcPts val="560"/>
              </a:spcBef>
              <a:spcAft>
                <a:spcPts val="0"/>
              </a:spcAft>
              <a:buClr>
                <a:schemeClr val="lt1"/>
              </a:buClr>
              <a:buSzPts val="2200"/>
              <a:buChar char="•"/>
            </a:pPr>
            <a:r>
              <a:rPr lang="en-US" sz="2200">
                <a:solidFill>
                  <a:schemeClr val="lt1"/>
                </a:solidFill>
              </a:rPr>
              <a:t>Values Passport stamps - when your child consistently demonstrates a value they will receive a stamp. When they have collected enough stamps they can exchange this for a reward.</a:t>
            </a:r>
            <a:endParaRPr sz="2200">
              <a:solidFill>
                <a:schemeClr val="lt1"/>
              </a:solidFill>
            </a:endParaRPr>
          </a:p>
          <a:p>
            <a:pPr indent="-342900" lvl="0" marL="342900" rtl="0" algn="l">
              <a:lnSpc>
                <a:spcPct val="100000"/>
              </a:lnSpc>
              <a:spcBef>
                <a:spcPts val="640"/>
              </a:spcBef>
              <a:spcAft>
                <a:spcPts val="0"/>
              </a:spcAft>
              <a:buClr>
                <a:schemeClr val="dk1"/>
              </a:buClr>
              <a:buSzPts val="3200"/>
              <a:buFont typeface="Arial"/>
              <a:buNone/>
            </a:pPr>
            <a:r>
              <a:t/>
            </a:r>
            <a:endParaRPr b="0" i="0" sz="2600" u="none">
              <a:solidFill>
                <a:schemeClr val="lt1"/>
              </a:solidFill>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Font typeface="Arial"/>
              <a:buNone/>
            </a:pPr>
            <a:r>
              <a:t/>
            </a:r>
            <a:endParaRPr b="0" i="0" sz="2600" u="none">
              <a:solidFill>
                <a:schemeClr val="lt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62" name="Shape 162"/>
        <p:cNvGrpSpPr/>
        <p:nvPr/>
      </p:nvGrpSpPr>
      <p:grpSpPr>
        <a:xfrm>
          <a:off x="0" y="0"/>
          <a:ext cx="0" cy="0"/>
          <a:chOff x="0" y="0"/>
          <a:chExt cx="0" cy="0"/>
        </a:xfrm>
      </p:grpSpPr>
      <p:pic>
        <p:nvPicPr>
          <p:cNvPr descr="blackboard" id="163" name="Google Shape;163;p12"/>
          <p:cNvPicPr preferRelativeResize="0"/>
          <p:nvPr/>
        </p:nvPicPr>
        <p:blipFill rotWithShape="1">
          <a:blip r:embed="rId3">
            <a:alphaModFix/>
          </a:blip>
          <a:srcRect b="0" l="0" r="0" t="0"/>
          <a:stretch/>
        </p:blipFill>
        <p:spPr>
          <a:xfrm>
            <a:off x="179387" y="404812"/>
            <a:ext cx="8675687" cy="5759450"/>
          </a:xfrm>
          <a:prstGeom prst="rect">
            <a:avLst/>
          </a:prstGeom>
          <a:noFill/>
          <a:ln>
            <a:noFill/>
          </a:ln>
        </p:spPr>
      </p:pic>
      <p:sp>
        <p:nvSpPr>
          <p:cNvPr id="164" name="Google Shape;164;p12"/>
          <p:cNvSpPr txBox="1"/>
          <p:nvPr>
            <p:ph type="title"/>
          </p:nvPr>
        </p:nvSpPr>
        <p:spPr>
          <a:xfrm>
            <a:off x="468312" y="47625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Rewards and Sanctions</a:t>
            </a:r>
            <a:endParaRPr/>
          </a:p>
        </p:txBody>
      </p:sp>
      <p:sp>
        <p:nvSpPr>
          <p:cNvPr id="165" name="Google Shape;165;p12"/>
          <p:cNvSpPr txBox="1"/>
          <p:nvPr>
            <p:ph idx="1" type="body"/>
          </p:nvPr>
        </p:nvSpPr>
        <p:spPr>
          <a:xfrm>
            <a:off x="402437" y="1440362"/>
            <a:ext cx="8229600" cy="45261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3200"/>
              <a:buFont typeface="Arial"/>
              <a:buNone/>
            </a:pPr>
            <a:r>
              <a:rPr lang="en-US" sz="2400" u="sng">
                <a:solidFill>
                  <a:schemeClr val="lt1"/>
                </a:solidFill>
              </a:rPr>
              <a:t>Behaviour Thermometer</a:t>
            </a:r>
            <a:endParaRPr sz="2400">
              <a:solidFill>
                <a:schemeClr val="lt1"/>
              </a:solidFill>
            </a:endParaRPr>
          </a:p>
          <a:p>
            <a:pPr indent="-203200" lvl="0" marL="342900" rtl="0" algn="l">
              <a:lnSpc>
                <a:spcPct val="100000"/>
              </a:lnSpc>
              <a:spcBef>
                <a:spcPts val="640"/>
              </a:spcBef>
              <a:spcAft>
                <a:spcPts val="0"/>
              </a:spcAft>
              <a:buClr>
                <a:schemeClr val="lt1"/>
              </a:buClr>
              <a:buSzPts val="1000"/>
              <a:buChar char="•"/>
            </a:pPr>
            <a:r>
              <a:rPr lang="en-US" sz="2400">
                <a:solidFill>
                  <a:schemeClr val="lt1"/>
                </a:solidFill>
              </a:rPr>
              <a:t>If a child repeatedly disrupts the class then they will be put onto the behaviour thermometer and will miss part of break to think about their behaviour. </a:t>
            </a:r>
            <a:endParaRPr sz="2400">
              <a:solidFill>
                <a:schemeClr val="lt1"/>
              </a:solidFill>
            </a:endParaRPr>
          </a:p>
          <a:p>
            <a:pPr indent="-203200" lvl="0" marL="342900" rtl="0" algn="l">
              <a:lnSpc>
                <a:spcPct val="100000"/>
              </a:lnSpc>
              <a:spcBef>
                <a:spcPts val="640"/>
              </a:spcBef>
              <a:spcAft>
                <a:spcPts val="0"/>
              </a:spcAft>
              <a:buClr>
                <a:schemeClr val="lt1"/>
              </a:buClr>
              <a:buSzPts val="1000"/>
              <a:buChar char="•"/>
            </a:pPr>
            <a:r>
              <a:rPr lang="en-US" sz="2400">
                <a:solidFill>
                  <a:schemeClr val="lt1"/>
                </a:solidFill>
              </a:rPr>
              <a:t>If the teacher has to then speak to the child again, they will move up the thermometer and the consequences will increase. </a:t>
            </a:r>
            <a:endParaRPr sz="2400">
              <a:solidFill>
                <a:schemeClr val="lt1"/>
              </a:solidFill>
            </a:endParaRPr>
          </a:p>
          <a:p>
            <a:pPr indent="-203200" lvl="0" marL="342900" rtl="0" algn="l">
              <a:lnSpc>
                <a:spcPct val="100000"/>
              </a:lnSpc>
              <a:spcBef>
                <a:spcPts val="640"/>
              </a:spcBef>
              <a:spcAft>
                <a:spcPts val="0"/>
              </a:spcAft>
              <a:buClr>
                <a:schemeClr val="lt1"/>
              </a:buClr>
              <a:buSzPts val="1000"/>
              <a:buChar char="•"/>
            </a:pPr>
            <a:r>
              <a:rPr lang="en-US" sz="2400">
                <a:solidFill>
                  <a:schemeClr val="lt1"/>
                </a:solidFill>
              </a:rPr>
              <a:t>Children may go straight onto a higher level of the behaviour thermometer depending on their behaviour. </a:t>
            </a:r>
            <a:endParaRPr sz="2400">
              <a:solidFill>
                <a:schemeClr val="lt1"/>
              </a:solidFill>
            </a:endParaRPr>
          </a:p>
          <a:p>
            <a:pPr indent="-292100" lvl="0" marL="342900" rtl="0" algn="l">
              <a:lnSpc>
                <a:spcPct val="100000"/>
              </a:lnSpc>
              <a:spcBef>
                <a:spcPts val="640"/>
              </a:spcBef>
              <a:spcAft>
                <a:spcPts val="0"/>
              </a:spcAft>
              <a:buClr>
                <a:schemeClr val="lt1"/>
              </a:buClr>
              <a:buSzPts val="2400"/>
              <a:buChar char="•"/>
            </a:pPr>
            <a:r>
              <a:rPr lang="en-US" sz="2400">
                <a:solidFill>
                  <a:schemeClr val="lt1"/>
                </a:solidFill>
              </a:rPr>
              <a:t>Each day is a fresh start for the children.</a:t>
            </a:r>
            <a:endParaRPr sz="2400">
              <a:solidFill>
                <a:schemeClr val="lt1"/>
              </a:solidFill>
            </a:endParaRPr>
          </a:p>
          <a:p>
            <a:pPr indent="-139700" lvl="0" marL="342900" rtl="0" algn="l">
              <a:lnSpc>
                <a:spcPct val="100000"/>
              </a:lnSpc>
              <a:spcBef>
                <a:spcPts val="640"/>
              </a:spcBef>
              <a:spcAft>
                <a:spcPts val="0"/>
              </a:spcAft>
              <a:buClr>
                <a:schemeClr val="dk1"/>
              </a:buClr>
              <a:buSzPts val="3200"/>
              <a:buFont typeface="Arial"/>
              <a:buNone/>
            </a:pPr>
            <a:r>
              <a:t/>
            </a:r>
            <a:endParaRPr b="0" i="0" sz="2400" u="none">
              <a:solidFill>
                <a:schemeClr val="lt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69" name="Shape 169"/>
        <p:cNvGrpSpPr/>
        <p:nvPr/>
      </p:nvGrpSpPr>
      <p:grpSpPr>
        <a:xfrm>
          <a:off x="0" y="0"/>
          <a:ext cx="0" cy="0"/>
          <a:chOff x="0" y="0"/>
          <a:chExt cx="0" cy="0"/>
        </a:xfrm>
      </p:grpSpPr>
      <p:pic>
        <p:nvPicPr>
          <p:cNvPr descr="blackboard" id="170" name="Google Shape;170;p13"/>
          <p:cNvPicPr preferRelativeResize="0"/>
          <p:nvPr/>
        </p:nvPicPr>
        <p:blipFill rotWithShape="1">
          <a:blip r:embed="rId3">
            <a:alphaModFix/>
          </a:blip>
          <a:srcRect b="0" l="0" r="0" t="0"/>
          <a:stretch/>
        </p:blipFill>
        <p:spPr>
          <a:xfrm>
            <a:off x="250825" y="333375"/>
            <a:ext cx="8497887" cy="6207125"/>
          </a:xfrm>
          <a:prstGeom prst="rect">
            <a:avLst/>
          </a:prstGeom>
          <a:noFill/>
          <a:ln>
            <a:noFill/>
          </a:ln>
        </p:spPr>
      </p:pic>
      <p:sp>
        <p:nvSpPr>
          <p:cNvPr id="171" name="Google Shape;171;p13"/>
          <p:cNvSpPr txBox="1"/>
          <p:nvPr>
            <p:ph type="title"/>
          </p:nvPr>
        </p:nvSpPr>
        <p:spPr>
          <a:xfrm>
            <a:off x="468312" y="47625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Website</a:t>
            </a:r>
            <a:endParaRPr/>
          </a:p>
        </p:txBody>
      </p:sp>
      <p:sp>
        <p:nvSpPr>
          <p:cNvPr id="172" name="Google Shape;172;p13"/>
          <p:cNvSpPr txBox="1"/>
          <p:nvPr>
            <p:ph idx="1" type="body"/>
          </p:nvPr>
        </p:nvSpPr>
        <p:spPr>
          <a:xfrm>
            <a:off x="611187" y="1412875"/>
            <a:ext cx="8075612" cy="4713287"/>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3200"/>
              <a:buNone/>
            </a:pPr>
            <a:r>
              <a:rPr lang="en-US" u="sng">
                <a:solidFill>
                  <a:schemeClr val="hlink"/>
                </a:solidFill>
              </a:rPr>
              <a:t>https://www.mrisborough.bucks.sch.uk/</a:t>
            </a:r>
            <a:endParaRPr>
              <a:solidFill>
                <a:srgbClr val="0000FF"/>
              </a:solidFill>
            </a:endParaRPr>
          </a:p>
          <a:p>
            <a:pPr indent="0" lvl="0" marL="0" rtl="0" algn="ctr">
              <a:lnSpc>
                <a:spcPct val="100000"/>
              </a:lnSpc>
              <a:spcBef>
                <a:spcPts val="0"/>
              </a:spcBef>
              <a:spcAft>
                <a:spcPts val="0"/>
              </a:spcAft>
              <a:buClr>
                <a:srgbClr val="FFFF00"/>
              </a:buClr>
              <a:buSzPts val="4400"/>
              <a:buFont typeface="Arial"/>
              <a:buNone/>
            </a:pPr>
            <a:r>
              <a:t/>
            </a:r>
            <a:endParaRPr b="1" sz="4400" u="sng">
              <a:solidFill>
                <a:srgbClr val="FFFF00"/>
              </a:solidFill>
            </a:endParaRPr>
          </a:p>
          <a:p>
            <a:pPr indent="0" lvl="0" marL="0" rtl="0" algn="ctr">
              <a:lnSpc>
                <a:spcPct val="100000"/>
              </a:lnSpc>
              <a:spcBef>
                <a:spcPts val="0"/>
              </a:spcBef>
              <a:spcAft>
                <a:spcPts val="0"/>
              </a:spcAft>
              <a:buClr>
                <a:srgbClr val="FFFF00"/>
              </a:buClr>
              <a:buSzPts val="4400"/>
              <a:buFont typeface="Arial"/>
              <a:buNone/>
            </a:pPr>
            <a:r>
              <a:rPr b="1" lang="en-US" sz="4400" u="sng">
                <a:solidFill>
                  <a:srgbClr val="FFFF00"/>
                </a:solidFill>
              </a:rPr>
              <a:t>Class Page</a:t>
            </a:r>
            <a:endParaRPr b="1" sz="4400" u="sng">
              <a:solidFill>
                <a:srgbClr val="FFFF00"/>
              </a:solidFill>
            </a:endParaRPr>
          </a:p>
          <a:p>
            <a:pPr indent="-139700" lvl="0" marL="342900" rtl="0" algn="l">
              <a:lnSpc>
                <a:spcPct val="100000"/>
              </a:lnSpc>
              <a:spcBef>
                <a:spcPts val="640"/>
              </a:spcBef>
              <a:spcAft>
                <a:spcPts val="0"/>
              </a:spcAft>
              <a:buSzPts val="3200"/>
              <a:buNone/>
            </a:pPr>
            <a:r>
              <a:rPr lang="en-US" u="sng">
                <a:solidFill>
                  <a:schemeClr val="hlink"/>
                </a:solidFill>
                <a:hlinkClick r:id="rId4"/>
              </a:rPr>
              <a:t>https://www.mrisborough.bucks.sch.uk/4-hawks-4/</a:t>
            </a:r>
            <a:endParaRPr u="sng">
              <a:solidFill>
                <a:schemeClr val="hlink"/>
              </a:solidFill>
            </a:endParaRPr>
          </a:p>
          <a:p>
            <a:pPr indent="-139700" lvl="0" marL="342900" rtl="0" algn="l">
              <a:lnSpc>
                <a:spcPct val="100000"/>
              </a:lnSpc>
              <a:spcBef>
                <a:spcPts val="640"/>
              </a:spcBef>
              <a:spcAft>
                <a:spcPts val="0"/>
              </a:spcAft>
              <a:buSzPts val="3200"/>
              <a:buNone/>
            </a:pPr>
            <a:r>
              <a:t/>
            </a:r>
            <a:endParaRPr b="0" i="0" sz="3200" u="sng">
              <a:solidFill>
                <a:schemeClr val="hlink"/>
              </a:solidFill>
              <a:hlinkClick r:id="rId5"/>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76" name="Shape 176"/>
        <p:cNvGrpSpPr/>
        <p:nvPr/>
      </p:nvGrpSpPr>
      <p:grpSpPr>
        <a:xfrm>
          <a:off x="0" y="0"/>
          <a:ext cx="0" cy="0"/>
          <a:chOff x="0" y="0"/>
          <a:chExt cx="0" cy="0"/>
        </a:xfrm>
      </p:grpSpPr>
      <p:pic>
        <p:nvPicPr>
          <p:cNvPr descr="blackboard" id="177" name="Google Shape;177;p14"/>
          <p:cNvPicPr preferRelativeResize="0"/>
          <p:nvPr>
            <p:ph idx="1" type="body"/>
          </p:nvPr>
        </p:nvPicPr>
        <p:blipFill rotWithShape="1">
          <a:blip r:embed="rId3">
            <a:alphaModFix/>
          </a:blip>
          <a:srcRect b="0" l="0" r="0" t="0"/>
          <a:stretch/>
        </p:blipFill>
        <p:spPr>
          <a:xfrm>
            <a:off x="323850" y="188912"/>
            <a:ext cx="8496300" cy="5640387"/>
          </a:xfrm>
          <a:prstGeom prst="rect">
            <a:avLst/>
          </a:prstGeom>
          <a:noFill/>
          <a:ln>
            <a:noFill/>
          </a:ln>
        </p:spPr>
      </p:pic>
      <p:sp>
        <p:nvSpPr>
          <p:cNvPr id="178" name="Google Shape;178;p14"/>
          <p:cNvSpPr txBox="1"/>
          <p:nvPr>
            <p:ph type="title"/>
          </p:nvPr>
        </p:nvSpPr>
        <p:spPr>
          <a:xfrm>
            <a:off x="468312" y="105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Arial"/>
                <a:ea typeface="Arial"/>
                <a:cs typeface="Arial"/>
                <a:sym typeface="Arial"/>
              </a:rPr>
              <a:t>General Reminders</a:t>
            </a: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endParaRPr/>
          </a:p>
        </p:txBody>
      </p:sp>
      <p:sp>
        <p:nvSpPr>
          <p:cNvPr id="179" name="Google Shape;179;p14"/>
          <p:cNvSpPr txBox="1"/>
          <p:nvPr/>
        </p:nvSpPr>
        <p:spPr>
          <a:xfrm>
            <a:off x="911225" y="1412875"/>
            <a:ext cx="7775575" cy="4770437"/>
          </a:xfrm>
          <a:prstGeom prst="rect">
            <a:avLst/>
          </a:prstGeom>
          <a:noFill/>
          <a:ln>
            <a:noFill/>
          </a:ln>
        </p:spPr>
        <p:txBody>
          <a:bodyPr anchorCtr="0" anchor="t" bIns="45700" lIns="91425" spcFirstLastPara="1" rIns="91425" wrap="square" tIns="45700">
            <a:noAutofit/>
          </a:bodyPr>
          <a:lstStyle/>
          <a:p>
            <a:pPr indent="-457200" lvl="0" marL="457200" marR="0" rtl="0" algn="l">
              <a:lnSpc>
                <a:spcPct val="100000"/>
              </a:lnSpc>
              <a:spcBef>
                <a:spcPts val="0"/>
              </a:spcBef>
              <a:spcAft>
                <a:spcPts val="0"/>
              </a:spcAft>
              <a:buClr>
                <a:schemeClr val="lt1"/>
              </a:buClr>
              <a:buSzPts val="3200"/>
              <a:buFont typeface="Arial"/>
              <a:buChar char="•"/>
            </a:pPr>
            <a:r>
              <a:rPr b="0" i="0" lang="en-US" sz="3200" u="none" cap="none" strike="noStrike">
                <a:solidFill>
                  <a:schemeClr val="lt1"/>
                </a:solidFill>
                <a:latin typeface="Arial"/>
                <a:ea typeface="Arial"/>
                <a:cs typeface="Arial"/>
                <a:sym typeface="Arial"/>
              </a:rPr>
              <a:t>Uniform (name</a:t>
            </a:r>
            <a:r>
              <a:rPr lang="en-US" sz="3200">
                <a:solidFill>
                  <a:schemeClr val="lt1"/>
                </a:solidFill>
              </a:rPr>
              <a:t>d please</a:t>
            </a:r>
            <a:r>
              <a:rPr b="0" i="0" lang="en-US" sz="3200" u="none" cap="none" strike="noStrike">
                <a:solidFill>
                  <a:schemeClr val="lt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1600"/>
              </a:spcBef>
              <a:spcAft>
                <a:spcPts val="0"/>
              </a:spcAft>
              <a:buClr>
                <a:schemeClr val="lt1"/>
              </a:buClr>
              <a:buSzPts val="3200"/>
              <a:buFont typeface="Arial"/>
              <a:buChar char="•"/>
            </a:pPr>
            <a:r>
              <a:rPr b="0" i="0" lang="en-US" sz="3200" u="none" cap="none" strike="noStrike">
                <a:solidFill>
                  <a:schemeClr val="lt1"/>
                </a:solidFill>
                <a:latin typeface="Arial"/>
                <a:ea typeface="Arial"/>
                <a:cs typeface="Arial"/>
                <a:sym typeface="Arial"/>
              </a:rPr>
              <a:t>Water bottles</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1600"/>
              </a:spcBef>
              <a:spcAft>
                <a:spcPts val="0"/>
              </a:spcAft>
              <a:buClr>
                <a:schemeClr val="lt1"/>
              </a:buClr>
              <a:buSzPts val="3200"/>
              <a:buFont typeface="Arial"/>
              <a:buChar char="•"/>
            </a:pPr>
            <a:r>
              <a:rPr b="0" i="0" lang="en-US" sz="3200" u="none" cap="none" strike="noStrike">
                <a:solidFill>
                  <a:schemeClr val="lt1"/>
                </a:solidFill>
                <a:latin typeface="Arial"/>
                <a:ea typeface="Arial"/>
                <a:cs typeface="Arial"/>
                <a:sym typeface="Arial"/>
              </a:rPr>
              <a:t>Fruit or Vegetable snack at breaktimes</a:t>
            </a:r>
            <a:endParaRPr b="0" i="0" sz="3200" u="none" cap="none" strike="noStrike">
              <a:solidFill>
                <a:schemeClr val="lt1"/>
              </a:solidFill>
              <a:latin typeface="Arial"/>
              <a:ea typeface="Arial"/>
              <a:cs typeface="Arial"/>
              <a:sym typeface="Arial"/>
            </a:endParaRPr>
          </a:p>
          <a:p>
            <a:pPr indent="-457200" lvl="0" marL="457200" marR="0" rtl="0" algn="l">
              <a:lnSpc>
                <a:spcPct val="100000"/>
              </a:lnSpc>
              <a:spcBef>
                <a:spcPts val="1600"/>
              </a:spcBef>
              <a:spcAft>
                <a:spcPts val="0"/>
              </a:spcAft>
              <a:buClr>
                <a:schemeClr val="lt1"/>
              </a:buClr>
              <a:buSzPts val="3200"/>
              <a:buFont typeface="Arial"/>
              <a:buChar char="•"/>
            </a:pPr>
            <a:r>
              <a:rPr b="0" i="0" lang="en-US" sz="3200" u="none" cap="none" strike="noStrike">
                <a:solidFill>
                  <a:schemeClr val="lt1"/>
                </a:solidFill>
                <a:latin typeface="Arial"/>
                <a:ea typeface="Arial"/>
                <a:cs typeface="Arial"/>
                <a:sym typeface="Arial"/>
              </a:rPr>
              <a:t>Please limit the items children are bringing to school with them each day. All stationary is being supplied by the school.</a:t>
            </a:r>
            <a:endParaRPr b="0" i="0" sz="3200" u="none" cap="none" strike="noStrike">
              <a:solidFill>
                <a:schemeClr val="lt1"/>
              </a:solidFill>
              <a:latin typeface="Arial"/>
              <a:ea typeface="Arial"/>
              <a:cs typeface="Arial"/>
              <a:sym typeface="Arial"/>
            </a:endParaRPr>
          </a:p>
          <a:p>
            <a:pPr indent="0" lvl="0" marL="457200" marR="0" rtl="0" algn="l">
              <a:lnSpc>
                <a:spcPct val="100000"/>
              </a:lnSpc>
              <a:spcBef>
                <a:spcPts val="16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chemeClr val="lt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83" name="Shape 183"/>
        <p:cNvGrpSpPr/>
        <p:nvPr/>
      </p:nvGrpSpPr>
      <p:grpSpPr>
        <a:xfrm>
          <a:off x="0" y="0"/>
          <a:ext cx="0" cy="0"/>
          <a:chOff x="0" y="0"/>
          <a:chExt cx="0" cy="0"/>
        </a:xfrm>
      </p:grpSpPr>
      <p:pic>
        <p:nvPicPr>
          <p:cNvPr descr="blackboard" id="184" name="Google Shape;184;g3f9e80306c5_1_0"/>
          <p:cNvPicPr preferRelativeResize="0"/>
          <p:nvPr>
            <p:ph idx="1" type="body"/>
          </p:nvPr>
        </p:nvPicPr>
        <p:blipFill rotWithShape="1">
          <a:blip r:embed="rId3">
            <a:alphaModFix/>
          </a:blip>
          <a:srcRect b="0" l="0" r="0" t="0"/>
          <a:stretch/>
        </p:blipFill>
        <p:spPr>
          <a:xfrm>
            <a:off x="323850" y="188912"/>
            <a:ext cx="8496300" cy="5640300"/>
          </a:xfrm>
          <a:prstGeom prst="rect">
            <a:avLst/>
          </a:prstGeom>
          <a:noFill/>
          <a:ln>
            <a:noFill/>
          </a:ln>
        </p:spPr>
      </p:pic>
      <p:sp>
        <p:nvSpPr>
          <p:cNvPr id="185" name="Google Shape;185;g3f9e80306c5_1_0"/>
          <p:cNvSpPr txBox="1"/>
          <p:nvPr>
            <p:ph type="title"/>
          </p:nvPr>
        </p:nvSpPr>
        <p:spPr>
          <a:xfrm>
            <a:off x="468312" y="105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lang="en-US" sz="4000" u="sng">
                <a:solidFill>
                  <a:srgbClr val="FFFF00"/>
                </a:solidFill>
              </a:rPr>
              <a:t>Autumn Uniform </a:t>
            </a: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endParaRPr/>
          </a:p>
        </p:txBody>
      </p:sp>
      <p:sp>
        <p:nvSpPr>
          <p:cNvPr id="186" name="Google Shape;186;g3f9e80306c5_1_0"/>
          <p:cNvSpPr txBox="1"/>
          <p:nvPr/>
        </p:nvSpPr>
        <p:spPr>
          <a:xfrm>
            <a:off x="698600" y="955275"/>
            <a:ext cx="7573800" cy="4109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700">
                <a:solidFill>
                  <a:schemeClr val="accent3"/>
                </a:solidFill>
                <a:latin typeface="Century Gothic"/>
                <a:ea typeface="Century Gothic"/>
                <a:cs typeface="Century Gothic"/>
                <a:sym typeface="Century Gothic"/>
              </a:rPr>
              <a:t>Green Cardigan/Sweatshirt with or without logo</a:t>
            </a:r>
            <a:br>
              <a:rPr lang="en-US" sz="1700">
                <a:solidFill>
                  <a:schemeClr val="accent3"/>
                </a:solidFill>
                <a:latin typeface="Century Gothic"/>
                <a:ea typeface="Century Gothic"/>
                <a:cs typeface="Century Gothic"/>
                <a:sym typeface="Century Gothic"/>
              </a:rPr>
            </a:br>
            <a:r>
              <a:rPr lang="en-US" sz="1700">
                <a:solidFill>
                  <a:schemeClr val="accent3"/>
                </a:solidFill>
                <a:latin typeface="Century Gothic"/>
                <a:ea typeface="Century Gothic"/>
                <a:cs typeface="Century Gothic"/>
                <a:sym typeface="Century Gothic"/>
              </a:rPr>
              <a:t>White shirt with buttons (not Velcro)</a:t>
            </a:r>
            <a:br>
              <a:rPr lang="en-US" sz="1700">
                <a:solidFill>
                  <a:schemeClr val="accent3"/>
                </a:solidFill>
                <a:latin typeface="Century Gothic"/>
                <a:ea typeface="Century Gothic"/>
                <a:cs typeface="Century Gothic"/>
                <a:sym typeface="Century Gothic"/>
              </a:rPr>
            </a:br>
            <a:r>
              <a:rPr lang="en-US" sz="1700">
                <a:solidFill>
                  <a:schemeClr val="accent3"/>
                </a:solidFill>
                <a:latin typeface="Century Gothic"/>
                <a:ea typeface="Century Gothic"/>
                <a:cs typeface="Century Gothic"/>
                <a:sym typeface="Century Gothic"/>
              </a:rPr>
              <a:t>Charcoal grey skirt/shorts/trousers/tunic dress</a:t>
            </a:r>
            <a:br>
              <a:rPr lang="en-US" sz="1700">
                <a:solidFill>
                  <a:schemeClr val="accent3"/>
                </a:solidFill>
                <a:latin typeface="Century Gothic"/>
                <a:ea typeface="Century Gothic"/>
                <a:cs typeface="Century Gothic"/>
                <a:sym typeface="Century Gothic"/>
              </a:rPr>
            </a:br>
            <a:r>
              <a:rPr lang="en-US" sz="1700">
                <a:solidFill>
                  <a:schemeClr val="accent3"/>
                </a:solidFill>
                <a:latin typeface="Century Gothic"/>
                <a:ea typeface="Century Gothic"/>
                <a:cs typeface="Century Gothic"/>
                <a:sym typeface="Century Gothic"/>
              </a:rPr>
              <a:t>Black shoes</a:t>
            </a:r>
            <a:br>
              <a:rPr lang="en-US" sz="1700">
                <a:solidFill>
                  <a:schemeClr val="accent3"/>
                </a:solidFill>
                <a:latin typeface="Century Gothic"/>
                <a:ea typeface="Century Gothic"/>
                <a:cs typeface="Century Gothic"/>
                <a:sym typeface="Century Gothic"/>
              </a:rPr>
            </a:br>
            <a:r>
              <a:rPr lang="en-US" sz="1700">
                <a:solidFill>
                  <a:schemeClr val="accent3"/>
                </a:solidFill>
                <a:latin typeface="Century Gothic"/>
                <a:ea typeface="Century Gothic"/>
                <a:cs typeface="Century Gothic"/>
                <a:sym typeface="Century Gothic"/>
              </a:rPr>
              <a:t>White or grey Socks with dresses if tights are worn they must be grey</a:t>
            </a:r>
            <a:br>
              <a:rPr lang="en-US" sz="1700">
                <a:solidFill>
                  <a:schemeClr val="accent3"/>
                </a:solidFill>
                <a:latin typeface="Century Gothic"/>
                <a:ea typeface="Century Gothic"/>
                <a:cs typeface="Century Gothic"/>
                <a:sym typeface="Century Gothic"/>
              </a:rPr>
            </a:br>
            <a:r>
              <a:rPr lang="en-US" sz="1700">
                <a:solidFill>
                  <a:schemeClr val="accent3"/>
                </a:solidFill>
                <a:latin typeface="Century Gothic"/>
                <a:ea typeface="Century Gothic"/>
                <a:cs typeface="Century Gothic"/>
                <a:sym typeface="Century Gothic"/>
              </a:rPr>
              <a:t>Charcoal grey trousers with grey/black socks</a:t>
            </a:r>
            <a:br>
              <a:rPr lang="en-US" sz="1700">
                <a:solidFill>
                  <a:schemeClr val="accent3"/>
                </a:solidFill>
                <a:latin typeface="Century Gothic"/>
                <a:ea typeface="Century Gothic"/>
                <a:cs typeface="Century Gothic"/>
                <a:sym typeface="Century Gothic"/>
              </a:rPr>
            </a:br>
            <a:r>
              <a:rPr lang="en-US" sz="1700">
                <a:solidFill>
                  <a:schemeClr val="accent3"/>
                </a:solidFill>
                <a:latin typeface="Century Gothic"/>
                <a:ea typeface="Century Gothic"/>
                <a:cs typeface="Century Gothic"/>
                <a:sym typeface="Century Gothic"/>
              </a:rPr>
              <a:t>Clip on tie</a:t>
            </a:r>
            <a:endParaRPr sz="1700">
              <a:solidFill>
                <a:schemeClr val="accent3"/>
              </a:solidFill>
              <a:latin typeface="Century Gothic"/>
              <a:ea typeface="Century Gothic"/>
              <a:cs typeface="Century Gothic"/>
              <a:sym typeface="Century Gothic"/>
            </a:endParaRPr>
          </a:p>
          <a:p>
            <a:pPr indent="0" lvl="0" marL="0" rtl="0" algn="l">
              <a:spcBef>
                <a:spcPts val="0"/>
              </a:spcBef>
              <a:spcAft>
                <a:spcPts val="0"/>
              </a:spcAft>
              <a:buNone/>
            </a:pPr>
            <a:r>
              <a:rPr lang="en-US" sz="1700">
                <a:solidFill>
                  <a:schemeClr val="accent3"/>
                </a:solidFill>
                <a:latin typeface="Century Gothic"/>
                <a:ea typeface="Century Gothic"/>
                <a:cs typeface="Century Gothic"/>
                <a:sym typeface="Century Gothic"/>
              </a:rPr>
              <a:t> </a:t>
            </a:r>
            <a:endParaRPr sz="1700">
              <a:solidFill>
                <a:schemeClr val="accent3"/>
              </a:solidFill>
              <a:latin typeface="Century Gothic"/>
              <a:ea typeface="Century Gothic"/>
              <a:cs typeface="Century Gothic"/>
              <a:sym typeface="Century Gothic"/>
            </a:endParaRPr>
          </a:p>
          <a:p>
            <a:pPr indent="0" lvl="0" marL="0" rtl="0" algn="l">
              <a:spcBef>
                <a:spcPts val="0"/>
              </a:spcBef>
              <a:spcAft>
                <a:spcPts val="0"/>
              </a:spcAft>
              <a:buNone/>
            </a:pPr>
            <a:r>
              <a:rPr lang="en-US" sz="1700" u="sng">
                <a:solidFill>
                  <a:schemeClr val="accent3"/>
                </a:solidFill>
                <a:latin typeface="Century Gothic"/>
                <a:ea typeface="Century Gothic"/>
                <a:cs typeface="Century Gothic"/>
                <a:sym typeface="Century Gothic"/>
              </a:rPr>
              <a:t>Hair and jewellery</a:t>
            </a:r>
            <a:endParaRPr sz="1700" u="sng">
              <a:solidFill>
                <a:schemeClr val="accent3"/>
              </a:solidFill>
              <a:latin typeface="Century Gothic"/>
              <a:ea typeface="Century Gothic"/>
              <a:cs typeface="Century Gothic"/>
              <a:sym typeface="Century Gothic"/>
            </a:endParaRPr>
          </a:p>
          <a:p>
            <a:pPr indent="0" lvl="0" marL="0" rtl="0" algn="l">
              <a:spcBef>
                <a:spcPts val="0"/>
              </a:spcBef>
              <a:spcAft>
                <a:spcPts val="0"/>
              </a:spcAft>
              <a:buNone/>
            </a:pPr>
            <a:r>
              <a:rPr lang="en-US" sz="1700">
                <a:solidFill>
                  <a:schemeClr val="accent3"/>
                </a:solidFill>
                <a:latin typeface="Century Gothic"/>
                <a:ea typeface="Century Gothic"/>
                <a:cs typeface="Century Gothic"/>
                <a:sym typeface="Century Gothic"/>
              </a:rPr>
              <a:t>Green/green &amp; white or gold clips and green/white/gold smart hair bands (no other colours should be worn)</a:t>
            </a:r>
            <a:br>
              <a:rPr lang="en-US" sz="1700">
                <a:solidFill>
                  <a:schemeClr val="accent3"/>
                </a:solidFill>
                <a:latin typeface="Century Gothic"/>
                <a:ea typeface="Century Gothic"/>
                <a:cs typeface="Century Gothic"/>
                <a:sym typeface="Century Gothic"/>
              </a:rPr>
            </a:br>
            <a:r>
              <a:rPr lang="en-US" sz="1700">
                <a:solidFill>
                  <a:schemeClr val="accent3"/>
                </a:solidFill>
                <a:latin typeface="Century Gothic"/>
                <a:ea typeface="Century Gothic"/>
                <a:cs typeface="Century Gothic"/>
                <a:sym typeface="Century Gothic"/>
              </a:rPr>
              <a:t>Shoulder length hair must be tied up</a:t>
            </a:r>
            <a:br>
              <a:rPr lang="en-US" sz="1700">
                <a:solidFill>
                  <a:schemeClr val="accent3"/>
                </a:solidFill>
                <a:latin typeface="Century Gothic"/>
                <a:ea typeface="Century Gothic"/>
                <a:cs typeface="Century Gothic"/>
                <a:sym typeface="Century Gothic"/>
              </a:rPr>
            </a:br>
            <a:r>
              <a:rPr lang="en-US" sz="1700">
                <a:solidFill>
                  <a:schemeClr val="accent3"/>
                </a:solidFill>
                <a:latin typeface="Century Gothic"/>
                <a:ea typeface="Century Gothic"/>
                <a:cs typeface="Century Gothic"/>
                <a:sym typeface="Century Gothic"/>
              </a:rPr>
              <a:t>No extreme haircuts or colours</a:t>
            </a:r>
            <a:br>
              <a:rPr lang="en-US" sz="1700">
                <a:solidFill>
                  <a:schemeClr val="accent3"/>
                </a:solidFill>
                <a:latin typeface="Century Gothic"/>
                <a:ea typeface="Century Gothic"/>
                <a:cs typeface="Century Gothic"/>
                <a:sym typeface="Century Gothic"/>
              </a:rPr>
            </a:br>
            <a:r>
              <a:rPr lang="en-US" sz="1700">
                <a:solidFill>
                  <a:schemeClr val="accent3"/>
                </a:solidFill>
                <a:latin typeface="Century Gothic"/>
                <a:ea typeface="Century Gothic"/>
                <a:cs typeface="Century Gothic"/>
                <a:sym typeface="Century Gothic"/>
              </a:rPr>
              <a:t>No makeup or nail varnish</a:t>
            </a:r>
            <a:br>
              <a:rPr lang="en-US" sz="1700">
                <a:solidFill>
                  <a:schemeClr val="accent3"/>
                </a:solidFill>
                <a:latin typeface="Century Gothic"/>
                <a:ea typeface="Century Gothic"/>
                <a:cs typeface="Century Gothic"/>
                <a:sym typeface="Century Gothic"/>
              </a:rPr>
            </a:br>
            <a:r>
              <a:rPr lang="en-US" sz="1700">
                <a:solidFill>
                  <a:schemeClr val="accent3"/>
                </a:solidFill>
                <a:latin typeface="Century Gothic"/>
                <a:ea typeface="Century Gothic"/>
                <a:cs typeface="Century Gothic"/>
                <a:sym typeface="Century Gothic"/>
              </a:rPr>
              <a:t>Only stud earrings can be worn</a:t>
            </a:r>
            <a:endParaRPr sz="1700">
              <a:solidFill>
                <a:schemeClr val="accent3"/>
              </a:solidFill>
              <a:latin typeface="Century Gothic"/>
              <a:ea typeface="Century Gothic"/>
              <a:cs typeface="Century Gothic"/>
              <a:sym typeface="Century Gothic"/>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90" name="Shape 190"/>
        <p:cNvGrpSpPr/>
        <p:nvPr/>
      </p:nvGrpSpPr>
      <p:grpSpPr>
        <a:xfrm>
          <a:off x="0" y="0"/>
          <a:ext cx="0" cy="0"/>
          <a:chOff x="0" y="0"/>
          <a:chExt cx="0" cy="0"/>
        </a:xfrm>
      </p:grpSpPr>
      <p:pic>
        <p:nvPicPr>
          <p:cNvPr descr="blackboard" id="191" name="Google Shape;191;p15"/>
          <p:cNvPicPr preferRelativeResize="0"/>
          <p:nvPr>
            <p:ph idx="1" type="body"/>
          </p:nvPr>
        </p:nvPicPr>
        <p:blipFill rotWithShape="1">
          <a:blip r:embed="rId3">
            <a:alphaModFix/>
          </a:blip>
          <a:srcRect b="0" l="0" r="0" t="0"/>
          <a:stretch/>
        </p:blipFill>
        <p:spPr>
          <a:xfrm>
            <a:off x="323850" y="188912"/>
            <a:ext cx="8496300" cy="5640300"/>
          </a:xfrm>
          <a:prstGeom prst="rect">
            <a:avLst/>
          </a:prstGeom>
          <a:noFill/>
          <a:ln>
            <a:noFill/>
          </a:ln>
        </p:spPr>
      </p:pic>
      <p:sp>
        <p:nvSpPr>
          <p:cNvPr id="192" name="Google Shape;192;p15"/>
          <p:cNvSpPr txBox="1"/>
          <p:nvPr>
            <p:ph type="title"/>
          </p:nvPr>
        </p:nvSpPr>
        <p:spPr>
          <a:xfrm>
            <a:off x="468312" y="105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lang="en-US" sz="4000" u="sng">
                <a:solidFill>
                  <a:srgbClr val="FFFF00"/>
                </a:solidFill>
              </a:rPr>
              <a:t>Any Question</a:t>
            </a:r>
            <a:r>
              <a:rPr b="1" i="0" lang="en-US" sz="4000" u="sng">
                <a:solidFill>
                  <a:srgbClr val="FFFF00"/>
                </a:solidFill>
                <a:latin typeface="Arial"/>
                <a:ea typeface="Arial"/>
                <a:cs typeface="Arial"/>
                <a:sym typeface="Arial"/>
              </a:rPr>
              <a:t>s</a:t>
            </a: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endParaRPr/>
          </a:p>
        </p:txBody>
      </p:sp>
      <p:sp>
        <p:nvSpPr>
          <p:cNvPr id="193" name="Google Shape;193;p15"/>
          <p:cNvSpPr txBox="1"/>
          <p:nvPr/>
        </p:nvSpPr>
        <p:spPr>
          <a:xfrm>
            <a:off x="911225" y="1412875"/>
            <a:ext cx="7775700" cy="4770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00"/>
              </a:buClr>
              <a:buSzPts val="4400"/>
              <a:buFont typeface="Arial"/>
              <a:buNone/>
            </a:pPr>
            <a:r>
              <a:rPr b="0" i="0" lang="en-US" sz="3600" u="none" cap="none" strike="noStrike">
                <a:solidFill>
                  <a:srgbClr val="FFFF00"/>
                </a:solidFill>
                <a:latin typeface="Tahoma"/>
                <a:ea typeface="Tahoma"/>
                <a:cs typeface="Tahoma"/>
                <a:sym typeface="Tahoma"/>
              </a:rPr>
              <a:t>Please send any general questions into the school office.</a:t>
            </a:r>
            <a:endParaRPr b="0" i="0" sz="3600" u="none" cap="none" strike="noStrike">
              <a:solidFill>
                <a:srgbClr val="FFFF00"/>
              </a:solidFill>
              <a:latin typeface="Tahoma"/>
              <a:ea typeface="Tahoma"/>
              <a:cs typeface="Tahoma"/>
              <a:sym typeface="Tahoma"/>
            </a:endParaRPr>
          </a:p>
          <a:p>
            <a:pPr indent="0" lvl="0" marL="0" marR="0" rtl="0" algn="ctr">
              <a:lnSpc>
                <a:spcPct val="100000"/>
              </a:lnSpc>
              <a:spcBef>
                <a:spcPts val="0"/>
              </a:spcBef>
              <a:spcAft>
                <a:spcPts val="0"/>
              </a:spcAft>
              <a:buClr>
                <a:srgbClr val="FFFF00"/>
              </a:buClr>
              <a:buSzPts val="4400"/>
              <a:buFont typeface="Arial"/>
              <a:buNone/>
            </a:pPr>
            <a:r>
              <a:t/>
            </a:r>
            <a:endParaRPr b="0" i="0" sz="3600" u="none" cap="none" strike="noStrike">
              <a:solidFill>
                <a:srgbClr val="FFFF00"/>
              </a:solidFill>
              <a:latin typeface="Tahoma"/>
              <a:ea typeface="Tahoma"/>
              <a:cs typeface="Tahoma"/>
              <a:sym typeface="Tahoma"/>
            </a:endParaRPr>
          </a:p>
          <a:p>
            <a:pPr indent="0" lvl="0" marL="0" marR="0" rtl="0" algn="ctr">
              <a:lnSpc>
                <a:spcPct val="100000"/>
              </a:lnSpc>
              <a:spcBef>
                <a:spcPts val="0"/>
              </a:spcBef>
              <a:spcAft>
                <a:spcPts val="0"/>
              </a:spcAft>
              <a:buClr>
                <a:srgbClr val="FFFF00"/>
              </a:buClr>
              <a:buSzPts val="4400"/>
              <a:buFont typeface="Arial"/>
              <a:buNone/>
            </a:pPr>
            <a:r>
              <a:rPr b="0" i="0" lang="en-US" sz="2000" u="none" cap="none" strike="noStrike">
                <a:solidFill>
                  <a:srgbClr val="FFFF00"/>
                </a:solidFill>
                <a:latin typeface="Tahoma"/>
                <a:ea typeface="Tahoma"/>
                <a:cs typeface="Tahoma"/>
                <a:sym typeface="Tahoma"/>
              </a:rPr>
              <a:t>Otherwise please request a phone call via office@monks.org.uk to discuss your child personally.</a:t>
            </a:r>
            <a:endParaRPr b="0" i="0" sz="1800" u="none" cap="none" strike="noStrike">
              <a:solidFill>
                <a:schemeClr val="dk1"/>
              </a:solidFill>
              <a:latin typeface="Tahoma"/>
              <a:ea typeface="Tahoma"/>
              <a:cs typeface="Tahoma"/>
              <a:sym typeface="Tahoma"/>
            </a:endParaRPr>
          </a:p>
          <a:p>
            <a:pPr indent="0" lvl="0" marL="0" marR="0" rtl="0" algn="ctr">
              <a:lnSpc>
                <a:spcPct val="100000"/>
              </a:lnSpc>
              <a:spcBef>
                <a:spcPts val="0"/>
              </a:spcBef>
              <a:spcAft>
                <a:spcPts val="0"/>
              </a:spcAft>
              <a:buClr>
                <a:srgbClr val="FFFF00"/>
              </a:buClr>
              <a:buSzPts val="4400"/>
              <a:buFont typeface="Arial"/>
              <a:buNone/>
            </a:pPr>
            <a:r>
              <a:t/>
            </a:r>
            <a:endParaRPr b="0" i="0" sz="3600" u="none" cap="none" strike="noStrike">
              <a:solidFill>
                <a:srgbClr val="FFFF00"/>
              </a:solidFill>
              <a:latin typeface="Tahoma"/>
              <a:ea typeface="Tahoma"/>
              <a:cs typeface="Tahoma"/>
              <a:sym typeface="Tahoma"/>
            </a:endParaRPr>
          </a:p>
        </p:txBody>
      </p:sp>
    </p:spTree>
  </p:cSld>
  <p:clrMapOvr>
    <a:masterClrMapping/>
  </p:clrMapOvr>
</p:sld>
</file>

<file path=ppt/theme/theme1.xml><?xml version="1.0" encoding="utf-8"?>
<a:theme xmlns:a="http://schemas.openxmlformats.org/drawingml/2006/main" xmlns:r="http://schemas.openxmlformats.org/officeDocument/2006/relationships"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Simon Mullen</dc:creator>
</cp:coreProperties>
</file>