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</p:sldIdLst>
  <p:sldSz cx="13004800" cy="9753600"/>
  <p:notesSz cx="6858000" cy="9144000"/>
  <p:defaultTextStyle>
    <a:lvl1pPr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1pPr>
    <a:lvl2pPr indent="3429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2pPr>
    <a:lvl3pPr indent="6858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3pPr>
    <a:lvl4pPr indent="10287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4pPr>
    <a:lvl5pPr indent="13716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5pPr>
    <a:lvl6pPr indent="17145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6pPr>
    <a:lvl7pPr indent="20574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7pPr>
    <a:lvl8pPr indent="24003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8pPr>
    <a:lvl9pPr indent="2743200" algn="ctr" defTabSz="584200">
      <a:defRPr sz="4000">
        <a:solidFill>
          <a:srgbClr val="858585"/>
        </a:solidFill>
        <a:latin typeface="+mn-lt"/>
        <a:ea typeface="+mn-ea"/>
        <a:cs typeface="+mn-cs"/>
        <a:sym typeface="Marker Fel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9C4C8">
              <a:alpha val="30000"/>
            </a:srgbClr>
          </a:solidFill>
        </a:fill>
      </a:tcStyle>
    </a:band2H>
    <a:firstCol>
      <a:tcTxStyle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rgbClr val="0097EB">
              <a:alpha val="62000"/>
            </a:srgbClr>
          </a:solidFill>
        </a:fill>
      </a:tcStyle>
    </a:firstCol>
    <a:lastRow>
      <a:tcTxStyle>
        <a:fontRef idx="minor">
          <a:srgbClr val="45A7DE"/>
        </a:fontRef>
        <a:srgbClr val="45A7DE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254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rgbClr val="0097EB">
              <a:alpha val="62000"/>
            </a:srgbClr>
          </a:solidFill>
        </a:fill>
      </a:tcStyle>
    </a:firstRow>
  </a:tblStyle>
  <a:tblStyle styleId="{C7B018BB-80A7-4F77-B60F-C8B233D01FF8}" styleName="">
    <a:tblBg/>
    <a:wholeTbl>
      <a:tcTxStyle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97EB">
              <a:alpha val="10000"/>
            </a:srgbClr>
          </a:solidFill>
        </a:fill>
      </a:tcStyle>
    </a:band2H>
    <a:firstCol>
      <a:tcTxStyle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533FF">
              <a:alpha val="62000"/>
            </a:srgbClr>
          </a:solidFill>
        </a:fill>
      </a:tcStyle>
    </a:firstCol>
    <a:lastRow>
      <a:tcTxStyle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2A1C9C">
              <a:alpha val="80000"/>
            </a:srgbClr>
          </a:solidFill>
        </a:fill>
      </a:tcStyle>
    </a:lastRow>
    <a:firstRow>
      <a:tcTxStyle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2A1C9C">
              <a:alpha val="80000"/>
            </a:srgbClr>
          </a:solidFill>
        </a:fill>
      </a:tcStyle>
    </a:firstRow>
  </a:tblStyle>
  <a:tblStyle styleId="{EEE7283C-3CF3-47DC-8721-378D4A62B228}" styleName="">
    <a:tblBg/>
    <a:wholeTbl>
      <a:tcTxStyle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4C4C4">
              <a:alpha val="30000"/>
            </a:srgbClr>
          </a:solidFill>
        </a:fill>
      </a:tcStyle>
    </a:band2H>
    <a:firstCol>
      <a:tcTxStyle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BABABA">
              <a:alpha val="70000"/>
            </a:srgbClr>
          </a:solidFill>
        </a:fill>
      </a:tcStyle>
    </a:firstCol>
    <a:lastRow>
      <a:tcTxStyle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4B4B4B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6FBC00">
              <a:alpha val="62000"/>
            </a:srgbClr>
          </a:solidFill>
        </a:fill>
      </a:tcStyle>
    </a:firstRow>
  </a:tblStyle>
  <a:tblStyle styleId="{CF821DB8-F4EB-4A41-A1BA-3FCAFE7338EE}" styleName="">
    <a:tblBg/>
    <a:wholeTbl>
      <a:tcTxStyle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D5CBC0">
              <a:alpha val="39000"/>
            </a:srgbClr>
          </a:solidFill>
        </a:fill>
      </a:tcStyle>
    </a:band2H>
    <a:firstCol>
      <a:tcTxStyle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868685"/>
              </a:solidFill>
              <a:prstDash val="solid"/>
              <a:miter lim="400000"/>
            </a:ln>
          </a:left>
          <a:right>
            <a:ln w="12700" cap="flat">
              <a:solidFill>
                <a:srgbClr val="868685"/>
              </a:solidFill>
              <a:prstDash val="solid"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lastRow>
    <a:firstRow>
      <a:tcTxStyle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>
        <a:fontRef idx="minor">
          <a:srgbClr val="858585"/>
        </a:fontRef>
        <a:srgbClr val="858585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85948">
              <a:alpha val="15000"/>
            </a:srgbClr>
          </a:solidFill>
        </a:fill>
      </a:tcStyle>
    </a:band2H>
    <a:firstCol>
      <a:tcTxStyle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V>
        </a:tcBdr>
        <a:fill>
          <a:solidFill>
            <a:srgbClr val="685948">
              <a:alpha val="62000"/>
            </a:srgbClr>
          </a:solidFill>
        </a:fill>
      </a:tcStyle>
    </a:firstCol>
    <a:lastRow>
      <a:tcTxStyle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lastRow>
    <a:firstRow>
      <a:tcTxStyle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firstRow>
  </a:tblStyle>
  <a:tblStyle styleId="{2708684C-4D16-4618-839F-0558EEFCDFE6}" styleName="">
    <a:tblBg/>
    <a:wholeTbl>
      <a:tcTxStyle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FEFEE0">
              <a:alpha val="55000"/>
            </a:srgbClr>
          </a:solidFill>
        </a:fill>
      </a:tcStyle>
    </a:band2H>
    <a:firstCol>
      <a:tcTxStyle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31750" cap="flat">
              <a:solidFill>
                <a:srgbClr val="E3266D">
                  <a:alpha val="62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lastRow>
    <a:firstRow>
      <a:tcTxStyle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097EB">
                  <a:alpha val="62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Row>
  </a:tblStyle>
  <a:tblStyle styleId="{8F44A2F1-9E1F-4B54-A3A2-5F16C0AD49E2}" styleName="">
    <a:tblBg/>
    <a:wholeTbl>
      <a:tcTxStyle b="off" i="off">
        <a:fontRef idx="minor">
          <a:srgbClr val="868686"/>
        </a:fontRef>
        <a:srgbClr val="868686"/>
      </a:tcTxStyle>
      <a:tcStyle>
        <a:tcBdr>
          <a:left>
            <a:ln w="25400" cap="flat">
              <a:solidFill>
                <a:srgbClr val="5091C0"/>
              </a:solidFill>
              <a:prstDash val="solid"/>
              <a:miter lim="400000"/>
            </a:ln>
          </a:left>
          <a:right>
            <a:ln w="25400" cap="flat">
              <a:solidFill>
                <a:srgbClr val="5091C0"/>
              </a:solidFill>
              <a:prstDash val="solid"/>
              <a:miter lim="400000"/>
            </a:ln>
          </a:right>
          <a:top>
            <a:ln w="25400" cap="flat">
              <a:solidFill>
                <a:srgbClr val="5091C0"/>
              </a:solidFill>
              <a:prstDash val="solid"/>
              <a:miter lim="400000"/>
            </a:ln>
          </a:top>
          <a:bottom>
            <a:ln w="25400" cap="flat">
              <a:solidFill>
                <a:srgbClr val="5091C0"/>
              </a:solidFill>
              <a:prstDash val="solid"/>
              <a:miter lim="400000"/>
            </a:ln>
          </a:bottom>
          <a:insideH>
            <a:ln w="25400" cap="flat">
              <a:solidFill>
                <a:srgbClr val="5091C0"/>
              </a:solidFill>
              <a:prstDash val="solid"/>
              <a:miter lim="400000"/>
            </a:ln>
          </a:insideH>
          <a:insideV>
            <a:ln w="25400" cap="flat">
              <a:solidFill>
                <a:srgbClr val="5091C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9C4C8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5091C0"/>
              </a:solidFill>
              <a:prstDash val="solid"/>
              <a:miter lim="400000"/>
            </a:ln>
          </a:left>
          <a:right>
            <a:ln w="25400" cap="flat">
              <a:solidFill>
                <a:srgbClr val="5091C0"/>
              </a:solidFill>
              <a:prstDash val="solid"/>
              <a:miter lim="400000"/>
            </a:ln>
          </a:right>
          <a:top>
            <a:ln w="25400" cap="flat">
              <a:solidFill>
                <a:srgbClr val="5091C0"/>
              </a:solidFill>
              <a:prstDash val="solid"/>
              <a:miter lim="400000"/>
            </a:ln>
          </a:top>
          <a:bottom>
            <a:ln w="25400" cap="flat">
              <a:solidFill>
                <a:srgbClr val="5091C0"/>
              </a:solidFill>
              <a:prstDash val="solid"/>
              <a:miter lim="400000"/>
            </a:ln>
          </a:bottom>
          <a:insideH>
            <a:ln w="25400" cap="flat">
              <a:solidFill>
                <a:srgbClr val="5091C0"/>
              </a:solidFill>
              <a:prstDash val="solid"/>
              <a:miter lim="400000"/>
            </a:ln>
          </a:insideH>
          <a:insideV>
            <a:ln w="25400" cap="flat">
              <a:solidFill>
                <a:srgbClr val="5091C0"/>
              </a:solidFill>
              <a:prstDash val="solid"/>
              <a:miter lim="400000"/>
            </a:ln>
          </a:insideV>
        </a:tcBdr>
        <a:fill>
          <a:solidFill>
            <a:srgbClr val="0097EB">
              <a:alpha val="6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5091C0"/>
              </a:solidFill>
              <a:prstDash val="solid"/>
              <a:miter lim="400000"/>
            </a:ln>
          </a:left>
          <a:right>
            <a:ln w="25400" cap="flat">
              <a:solidFill>
                <a:srgbClr val="5091C0"/>
              </a:solidFill>
              <a:prstDash val="solid"/>
              <a:miter lim="400000"/>
            </a:ln>
          </a:right>
          <a:top>
            <a:ln w="25400" cap="flat">
              <a:solidFill>
                <a:srgbClr val="5091C0"/>
              </a:solidFill>
              <a:prstDash val="solid"/>
              <a:miter lim="400000"/>
            </a:ln>
          </a:top>
          <a:bottom>
            <a:ln w="25400" cap="flat">
              <a:solidFill>
                <a:srgbClr val="5091C0"/>
              </a:solidFill>
              <a:prstDash val="solid"/>
              <a:miter lim="400000"/>
            </a:ln>
          </a:bottom>
          <a:insideH>
            <a:ln w="25400" cap="flat">
              <a:solidFill>
                <a:srgbClr val="5091C0"/>
              </a:solidFill>
              <a:prstDash val="solid"/>
              <a:miter lim="400000"/>
            </a:ln>
          </a:insideH>
          <a:insideV>
            <a:ln w="25400" cap="flat">
              <a:solidFill>
                <a:srgbClr val="5091C0"/>
              </a:solidFill>
              <a:prstDash val="solid"/>
              <a:miter lim="400000"/>
            </a:ln>
          </a:insideV>
        </a:tcBdr>
        <a:fill>
          <a:solidFill>
            <a:srgbClr val="0097EB">
              <a:alpha val="62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5091C0"/>
              </a:solidFill>
              <a:prstDash val="solid"/>
              <a:miter lim="400000"/>
            </a:ln>
          </a:left>
          <a:right>
            <a:ln w="25400" cap="flat">
              <a:solidFill>
                <a:srgbClr val="5091C0"/>
              </a:solidFill>
              <a:prstDash val="solid"/>
              <a:miter lim="400000"/>
            </a:ln>
          </a:right>
          <a:top>
            <a:ln w="25400" cap="flat">
              <a:solidFill>
                <a:srgbClr val="5091C0"/>
              </a:solidFill>
              <a:prstDash val="solid"/>
              <a:miter lim="400000"/>
            </a:ln>
          </a:top>
          <a:bottom>
            <a:ln w="25400" cap="flat">
              <a:solidFill>
                <a:srgbClr val="5091C0"/>
              </a:solidFill>
              <a:prstDash val="solid"/>
              <a:miter lim="400000"/>
            </a:ln>
          </a:bottom>
          <a:insideH>
            <a:ln w="25400" cap="flat">
              <a:solidFill>
                <a:srgbClr val="5091C0"/>
              </a:solidFill>
              <a:prstDash val="solid"/>
              <a:miter lim="400000"/>
            </a:ln>
          </a:insideH>
          <a:insideV>
            <a:ln w="25400" cap="flat">
              <a:solidFill>
                <a:srgbClr val="5091C0"/>
              </a:solidFill>
              <a:prstDash val="solid"/>
              <a:miter lim="400000"/>
            </a:ln>
          </a:insideV>
        </a:tcBdr>
        <a:fill>
          <a:solidFill>
            <a:srgbClr val="0097EB">
              <a:alpha val="6200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434" y="-90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8" name="Shape 3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584200">
      <a:defRPr sz="2200">
        <a:latin typeface="Lucida Grande"/>
        <a:ea typeface="Lucida Grande"/>
        <a:cs typeface="Lucida Grande"/>
        <a:sym typeface="Lucida Grande"/>
      </a:defRPr>
    </a:lvl1pPr>
    <a:lvl2pPr indent="228600" defTabSz="584200">
      <a:defRPr sz="2200">
        <a:latin typeface="Lucida Grande"/>
        <a:ea typeface="Lucida Grande"/>
        <a:cs typeface="Lucida Grande"/>
        <a:sym typeface="Lucida Grande"/>
      </a:defRPr>
    </a:lvl2pPr>
    <a:lvl3pPr indent="457200" defTabSz="584200">
      <a:defRPr sz="2200">
        <a:latin typeface="Lucida Grande"/>
        <a:ea typeface="Lucida Grande"/>
        <a:cs typeface="Lucida Grande"/>
        <a:sym typeface="Lucida Grande"/>
      </a:defRPr>
    </a:lvl3pPr>
    <a:lvl4pPr indent="685800" defTabSz="584200">
      <a:defRPr sz="2200">
        <a:latin typeface="Lucida Grande"/>
        <a:ea typeface="Lucida Grande"/>
        <a:cs typeface="Lucida Grande"/>
        <a:sym typeface="Lucida Grande"/>
      </a:defRPr>
    </a:lvl4pPr>
    <a:lvl5pPr indent="914400" defTabSz="584200">
      <a:defRPr sz="2200">
        <a:latin typeface="Lucida Grande"/>
        <a:ea typeface="Lucida Grande"/>
        <a:cs typeface="Lucida Grande"/>
        <a:sym typeface="Lucida Grande"/>
      </a:defRPr>
    </a:lvl5pPr>
    <a:lvl6pPr indent="1143000" defTabSz="584200">
      <a:defRPr sz="2200">
        <a:latin typeface="Lucida Grande"/>
        <a:ea typeface="Lucida Grande"/>
        <a:cs typeface="Lucida Grande"/>
        <a:sym typeface="Lucida Grande"/>
      </a:defRPr>
    </a:lvl6pPr>
    <a:lvl7pPr indent="1371600" defTabSz="584200">
      <a:defRPr sz="2200">
        <a:latin typeface="Lucida Grande"/>
        <a:ea typeface="Lucida Grande"/>
        <a:cs typeface="Lucida Grande"/>
        <a:sym typeface="Lucida Grande"/>
      </a:defRPr>
    </a:lvl7pPr>
    <a:lvl8pPr indent="1600200" defTabSz="584200">
      <a:defRPr sz="2200">
        <a:latin typeface="Lucida Grande"/>
        <a:ea typeface="Lucida Grande"/>
        <a:cs typeface="Lucida Grande"/>
        <a:sym typeface="Lucida Grande"/>
      </a:defRPr>
    </a:lvl8pPr>
    <a:lvl9pPr indent="1828800" defTabSz="584200">
      <a:defRPr sz="2200"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/>
          <p:nvPr/>
        </p:nvSpPr>
        <p:spPr>
          <a:xfrm>
            <a:off x="1003300" y="4881033"/>
            <a:ext cx="11010904" cy="128"/>
          </a:xfrm>
          <a:prstGeom prst="line">
            <a:avLst/>
          </a:prstGeom>
          <a:ln w="12700">
            <a:solidFill>
              <a:srgbClr val="868686"/>
            </a:solidFill>
            <a:miter lim="400000"/>
          </a:ln>
        </p:spPr>
        <p:txBody>
          <a:bodyPr lIns="0" tIns="0" rIns="0" bIns="0" anchor="ctr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1016000" y="1917700"/>
            <a:ext cx="10972800" cy="2794000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95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95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016000" y="5016500"/>
            <a:ext cx="10972800" cy="127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ctr">
              <a:spcBef>
                <a:spcPts val="0"/>
              </a:spcBef>
              <a:buSzTx/>
              <a:buFontTx/>
              <a:buNone/>
              <a:defRPr sz="4000"/>
            </a:lvl1pPr>
            <a:lvl2pPr marL="0" indent="0" algn="ctr">
              <a:spcBef>
                <a:spcPts val="0"/>
              </a:spcBef>
              <a:buSzTx/>
              <a:buFontTx/>
              <a:buNone/>
              <a:defRPr sz="4000"/>
            </a:lvl2pPr>
            <a:lvl3pPr marL="0" indent="0" algn="ctr">
              <a:spcBef>
                <a:spcPts val="0"/>
              </a:spcBef>
              <a:buSzTx/>
              <a:buFontTx/>
              <a:buNone/>
              <a:defRPr sz="4000"/>
            </a:lvl3pPr>
            <a:lvl4pPr marL="0" indent="0" algn="ctr">
              <a:spcBef>
                <a:spcPts val="0"/>
              </a:spcBef>
              <a:buSzTx/>
              <a:buFontTx/>
              <a:buNone/>
              <a:defRPr sz="4000"/>
            </a:lvl4pPr>
            <a:lvl5pPr marL="0" indent="0" algn="ctr">
              <a:spcBef>
                <a:spcPts val="0"/>
              </a:spcBef>
              <a:buSzTx/>
              <a:buFontTx/>
              <a:buNone/>
              <a:defRPr sz="40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4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4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13" name="Shape 1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0" tIns="0" rIns="0" bIns="0" numCol="2" spcCol="523240" anchor="t"/>
          <a:lstStyle>
            <a:lvl1pPr marL="832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1pPr>
            <a:lvl2pPr marL="1276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2pPr>
            <a:lvl3pPr marL="1721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3pPr>
            <a:lvl4pPr marL="2165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4pPr>
            <a:lvl5pPr marL="2610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1270000" y="1270000"/>
            <a:ext cx="10464800" cy="7213600"/>
          </a:xfrm>
          <a:prstGeom prst="rect">
            <a:avLst/>
          </a:prstGeom>
        </p:spPr>
        <p:txBody>
          <a:bodyPr/>
          <a:lstStyle>
            <a:lvl1pPr>
              <a:spcBef>
                <a:spcPts val="5000"/>
              </a:spcBef>
              <a:buBlip>
                <a:blip r:embed="rId2"/>
              </a:buBlip>
            </a:lvl1pPr>
            <a:lvl2pPr>
              <a:spcBef>
                <a:spcPts val="5000"/>
              </a:spcBef>
              <a:buBlip>
                <a:blip r:embed="rId2"/>
              </a:buBlip>
            </a:lvl2pPr>
            <a:lvl3pPr>
              <a:spcBef>
                <a:spcPts val="5000"/>
              </a:spcBef>
              <a:buBlip>
                <a:blip r:embed="rId2"/>
              </a:buBlip>
            </a:lvl3pPr>
            <a:lvl4pPr>
              <a:spcBef>
                <a:spcPts val="5000"/>
              </a:spcBef>
              <a:buBlip>
                <a:blip r:embed="rId2"/>
              </a:buBlip>
            </a:lvl4pPr>
            <a:lvl5pPr>
              <a:spcBef>
                <a:spcPts val="5000"/>
              </a:spcBef>
              <a:buBlip>
                <a:blip r:embed="rId2"/>
              </a:buBlip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1270000" y="2844800"/>
            <a:ext cx="10464800" cy="4064000"/>
          </a:xfrm>
          <a:prstGeom prst="rect">
            <a:avLst/>
          </a:prstGeom>
        </p:spPr>
        <p:txBody>
          <a:bodyPr/>
          <a:lstStyle>
            <a:lvl1pPr>
              <a:defRPr sz="95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9500">
                <a:solidFill>
                  <a:srgbClr val="45A7DE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Panoram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1270000" y="6489700"/>
            <a:ext cx="10464800" cy="2794000"/>
          </a:xfrm>
          <a:prstGeom prst="rect">
            <a:avLst/>
          </a:prstGeom>
        </p:spPr>
        <p:txBody>
          <a:bodyPr/>
          <a:lstStyle>
            <a:lvl1pPr>
              <a:defRPr sz="95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9500">
                <a:solidFill>
                  <a:srgbClr val="45A7DE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381000" y="1409700"/>
            <a:ext cx="5867400" cy="3302000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95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95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381000" y="4787900"/>
            <a:ext cx="5867400" cy="3302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ctr">
              <a:spcBef>
                <a:spcPts val="0"/>
              </a:spcBef>
              <a:buSzTx/>
              <a:buFontTx/>
              <a:buNone/>
              <a:defRPr sz="4000"/>
            </a:lvl1pPr>
            <a:lvl2pPr marL="0" indent="0" algn="ctr">
              <a:spcBef>
                <a:spcPts val="0"/>
              </a:spcBef>
              <a:buSzTx/>
              <a:buFontTx/>
              <a:buNone/>
              <a:defRPr sz="4000"/>
            </a:lvl2pPr>
            <a:lvl3pPr marL="0" indent="0" algn="ctr">
              <a:spcBef>
                <a:spcPts val="0"/>
              </a:spcBef>
              <a:buSzTx/>
              <a:buFontTx/>
              <a:buNone/>
              <a:defRPr sz="4000"/>
            </a:lvl3pPr>
            <a:lvl4pPr marL="0" indent="0" algn="ctr">
              <a:spcBef>
                <a:spcPts val="0"/>
              </a:spcBef>
              <a:buSzTx/>
              <a:buFontTx/>
              <a:buNone/>
              <a:defRPr sz="4000"/>
            </a:lvl4pPr>
            <a:lvl5pPr marL="0" indent="0" algn="ctr">
              <a:spcBef>
                <a:spcPts val="0"/>
              </a:spcBef>
              <a:buSzTx/>
              <a:buFontTx/>
              <a:buNone/>
              <a:defRPr sz="40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4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28" name="Shape 28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5046134" cy="5715000"/>
          </a:xfrm>
          <a:prstGeom prst="rect">
            <a:avLst/>
          </a:prstGeom>
        </p:spPr>
        <p:txBody>
          <a:bodyPr/>
          <a:lstStyle>
            <a:lvl1pPr marL="832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1pPr>
            <a:lvl2pPr marL="1276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2pPr>
            <a:lvl3pPr marL="1721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3pPr>
            <a:lvl4pPr marL="2165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4pPr>
            <a:lvl5pPr marL="2610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 -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4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5046134" cy="5715000"/>
          </a:xfrm>
          <a:prstGeom prst="rect">
            <a:avLst/>
          </a:prstGeom>
        </p:spPr>
        <p:txBody>
          <a:bodyPr/>
          <a:lstStyle>
            <a:lvl1pPr marL="832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1pPr>
            <a:lvl2pPr marL="1276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2pPr>
            <a:lvl3pPr marL="1721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3pPr>
            <a:lvl4pPr marL="2165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4pPr>
            <a:lvl5pPr marL="2610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 -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4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34" name="Shape 34"/>
          <p:cNvSpPr>
            <a:spLocks noGrp="1"/>
          </p:cNvSpPr>
          <p:nvPr>
            <p:ph type="body" idx="1"/>
          </p:nvPr>
        </p:nvSpPr>
        <p:spPr>
          <a:xfrm>
            <a:off x="7772400" y="2768600"/>
            <a:ext cx="3966634" cy="5715000"/>
          </a:xfrm>
          <a:prstGeom prst="rect">
            <a:avLst/>
          </a:prstGeom>
        </p:spPr>
        <p:txBody>
          <a:bodyPr/>
          <a:lstStyle>
            <a:lvl1pPr marL="832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1pPr>
            <a:lvl2pPr marL="1276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2pPr>
            <a:lvl3pPr marL="1721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3pPr>
            <a:lvl4pPr marL="21656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4pPr>
            <a:lvl5pPr marL="2610100" indent="-514600">
              <a:spcBef>
                <a:spcPts val="3800"/>
              </a:spcBef>
              <a:buFont typeface="Gill Sans"/>
              <a:buBlip>
                <a:blip r:embed="rId2"/>
              </a:buBlip>
              <a:defRPr sz="36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400">
                <a:solidFill>
                  <a:srgbClr val="45A7DE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400">
                <a:solidFill>
                  <a:srgbClr val="45A7DE"/>
                </a:solidFill>
              </a:rP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buBlip>
                <a:blip r:embed="rId15"/>
              </a:buBlip>
            </a:lvl1pPr>
            <a:lvl2pPr>
              <a:buBlip>
                <a:blip r:embed="rId15"/>
              </a:buBlip>
            </a:lvl2pPr>
            <a:lvl3pPr>
              <a:buBlip>
                <a:blip r:embed="rId15"/>
              </a:buBlip>
            </a:lvl3pPr>
            <a:lvl4pPr>
              <a:buBlip>
                <a:blip r:embed="rId15"/>
              </a:buBlip>
            </a:lvl4pPr>
            <a:lvl5pPr>
              <a:buBlip>
                <a:blip r:embed="rId15"/>
              </a:buBlip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868686"/>
                </a:solidFill>
              </a:rPr>
              <a:t>Body Level Five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txStyles>
    <p:titleStyle>
      <a:lvl1pPr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1pPr>
      <a:lvl2pPr indent="2286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2pPr>
      <a:lvl3pPr indent="4572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3pPr>
      <a:lvl4pPr indent="6858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4pPr>
      <a:lvl5pPr indent="9144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5pPr>
      <a:lvl6pPr indent="11430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6pPr>
      <a:lvl7pPr indent="13716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7pPr>
      <a:lvl8pPr indent="16002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8pPr>
      <a:lvl9pPr indent="1828800" algn="ctr" defTabSz="584200">
        <a:defRPr sz="8400">
          <a:solidFill>
            <a:srgbClr val="45A7DE"/>
          </a:solidFill>
          <a:latin typeface="+mn-lt"/>
          <a:ea typeface="+mn-ea"/>
          <a:cs typeface="+mn-cs"/>
          <a:sym typeface="Marker Felt"/>
        </a:defRPr>
      </a:lvl9pPr>
    </p:titleStyle>
    <p:bodyStyle>
      <a:lvl1pPr marL="9059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1pPr>
      <a:lvl2pPr marL="13504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2pPr>
      <a:lvl3pPr marL="17949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3pPr>
      <a:lvl4pPr marL="22394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4pPr>
      <a:lvl5pPr marL="26839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5pPr>
      <a:lvl6pPr marL="30395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6pPr>
      <a:lvl7pPr marL="33951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7pPr>
      <a:lvl8pPr marL="37507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8pPr>
      <a:lvl9pPr marL="4106386" indent="-588486" defTabSz="584200">
        <a:spcBef>
          <a:spcPts val="2800"/>
        </a:spcBef>
        <a:buSzPct val="50000"/>
        <a:buFont typeface="Marker Felt"/>
        <a:buBlip>
          <a:blip r:embed="rId15"/>
        </a:buBlip>
        <a:defRPr sz="4600">
          <a:solidFill>
            <a:srgbClr val="868686"/>
          </a:solidFill>
          <a:latin typeface="+mn-lt"/>
          <a:ea typeface="+mn-ea"/>
          <a:cs typeface="+mn-cs"/>
          <a:sym typeface="Marker Felt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Marker Fe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tiff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asted-image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980852" y="1054100"/>
            <a:ext cx="9347201" cy="7010400"/>
          </a:xfrm>
          <a:prstGeom prst="rect">
            <a:avLst/>
          </a:prstGeom>
          <a:ln w="12700">
            <a:miter lim="400000"/>
          </a:ln>
        </p:spPr>
      </p:pic>
      <p:sp>
        <p:nvSpPr>
          <p:cNvPr id="41" name="Shape 41"/>
          <p:cNvSpPr/>
          <p:nvPr/>
        </p:nvSpPr>
        <p:spPr>
          <a:xfrm>
            <a:off x="10020300" y="355600"/>
            <a:ext cx="2582441" cy="258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97EB">
              <a:alpha val="6200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48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>
                <a:solidFill>
                  <a:srgbClr val="FFFFFF"/>
                </a:solidFill>
              </a:rPr>
              <a:t>What is this?</a:t>
            </a:r>
          </a:p>
        </p:txBody>
      </p:sp>
      <p:sp>
        <p:nvSpPr>
          <p:cNvPr id="42" name="Shape 42"/>
          <p:cNvSpPr/>
          <p:nvPr/>
        </p:nvSpPr>
        <p:spPr>
          <a:xfrm>
            <a:off x="10020300" y="6946900"/>
            <a:ext cx="2582441" cy="258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97EB">
              <a:alpha val="6200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Is it effective?</a:t>
            </a:r>
          </a:p>
        </p:txBody>
      </p:sp>
      <p:sp>
        <p:nvSpPr>
          <p:cNvPr id="43" name="Shape 43"/>
          <p:cNvSpPr/>
          <p:nvPr/>
        </p:nvSpPr>
        <p:spPr>
          <a:xfrm>
            <a:off x="419100" y="1451979"/>
            <a:ext cx="2582441" cy="25824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97EB">
              <a:alpha val="6200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How many pop up elements does it have?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2" animBg="1" advAuto="0"/>
      <p:bldP spid="43" grpId="1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1270000" y="660400"/>
            <a:ext cx="10464800" cy="1612900"/>
          </a:xfrm>
          <a:prstGeom prst="rect">
            <a:avLst/>
          </a:prstGeom>
        </p:spPr>
        <p:txBody>
          <a:bodyPr/>
          <a:lstStyle>
            <a:lvl1pPr>
              <a:defRPr sz="100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0000">
                <a:solidFill>
                  <a:srgbClr val="45A7DE"/>
                </a:solidFill>
              </a:rPr>
              <a:t>The V Fold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xfrm>
            <a:off x="1016000" y="2336800"/>
            <a:ext cx="10972800" cy="2616200"/>
          </a:xfrm>
          <a:prstGeom prst="rect">
            <a:avLst/>
          </a:prstGeom>
        </p:spPr>
        <p:txBody>
          <a:bodyPr/>
          <a:lstStyle/>
          <a:p>
            <a:pPr marL="0" lvl="0" indent="0" algn="ctr" defTabSz="457200">
              <a:spcBef>
                <a:spcPts val="160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V-folding mechanisms are very popular and they are simple to make. </a:t>
            </a:r>
          </a:p>
          <a:p>
            <a:pPr marL="0" lvl="0" indent="0" algn="ctr" defTabSz="457200">
              <a:spcBef>
                <a:spcPts val="160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The angle used for the pop-up centre determines the way it stands up in the middle of the card, when it is opened. The pop-up has tabs that are used for gluing to either side of the card. Remember that the angle must be selected carefully. </a:t>
            </a:r>
          </a:p>
        </p:txBody>
      </p:sp>
      <p:grpSp>
        <p:nvGrpSpPr>
          <p:cNvPr id="56" name="Group 56"/>
          <p:cNvGrpSpPr/>
          <p:nvPr/>
        </p:nvGrpSpPr>
        <p:grpSpPr>
          <a:xfrm>
            <a:off x="901700" y="5410200"/>
            <a:ext cx="11188700" cy="3848100"/>
            <a:chOff x="-215900" y="-139700"/>
            <a:chExt cx="11188700" cy="3848100"/>
          </a:xfrm>
        </p:grpSpPr>
        <p:pic>
          <p:nvPicPr>
            <p:cNvPr id="55" name="Screen Shot 2012-02-28 at 13.26.37.png"/>
            <p:cNvPicPr/>
            <p:nvPr/>
          </p:nvPicPr>
          <p:blipFill>
            <a:blip r:embed="rId2" cstate="print">
              <a:extLst/>
            </a:blip>
            <a:stretch>
              <a:fillRect/>
            </a:stretch>
          </p:blipFill>
          <p:spPr>
            <a:xfrm>
              <a:off x="0" y="0"/>
              <a:ext cx="10756900" cy="32893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54" name="Picture 53"/>
            <p:cNvPicPr/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-215900" y="-139700"/>
              <a:ext cx="11188700" cy="384810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mag_vfold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 rot="753257">
            <a:off x="7924817" y="6221501"/>
            <a:ext cx="4713967" cy="3302001"/>
          </a:xfrm>
          <a:prstGeom prst="rect">
            <a:avLst/>
          </a:prstGeom>
          <a:ln w="12700"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59" name="IMG_0691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 rot="20700132">
            <a:off x="546100" y="3860800"/>
            <a:ext cx="4242588" cy="3517900"/>
          </a:xfrm>
          <a:prstGeom prst="rect">
            <a:avLst/>
          </a:prstGeom>
          <a:ln w="12700"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60" name="347x292-crth1001_0179.vselfriser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 rot="21206245">
            <a:off x="9397307" y="3641170"/>
            <a:ext cx="3035301" cy="2554202"/>
          </a:xfrm>
          <a:prstGeom prst="rect">
            <a:avLst/>
          </a:prstGeom>
          <a:ln w="12700"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61" name="V+fold2.pn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 rot="21407155">
            <a:off x="-120471" y="7277499"/>
            <a:ext cx="4673601" cy="2189103"/>
          </a:xfrm>
          <a:prstGeom prst="rect">
            <a:avLst/>
          </a:prstGeom>
          <a:ln w="12700"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62" name="simonwild_STEP16.pn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8902700" y="317500"/>
            <a:ext cx="4082533" cy="2717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3" name="simonwild_STEP11.pn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4622800" y="304800"/>
            <a:ext cx="4089400" cy="2722373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simonwild_STEP01.png"/>
          <p:cNvPicPr/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>
            <a:off x="139700" y="279400"/>
            <a:ext cx="4165600" cy="2773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vfold.png"/>
          <p:cNvPicPr/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 rot="307601">
            <a:off x="4851400" y="3692525"/>
            <a:ext cx="3949700" cy="2962275"/>
          </a:xfrm>
          <a:prstGeom prst="rect">
            <a:avLst/>
          </a:prstGeom>
          <a:ln w="12700"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sp>
        <p:nvSpPr>
          <p:cNvPr id="66" name="Shape 66"/>
          <p:cNvSpPr/>
          <p:nvPr/>
        </p:nvSpPr>
        <p:spPr>
          <a:xfrm>
            <a:off x="5004567" y="7645400"/>
            <a:ext cx="2432813" cy="660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lvl="0">
              <a:defRPr sz="1800"/>
            </a:pPr>
            <a:r>
              <a:rPr sz="4000"/>
              <a:t>The V - Fold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>
            <a:spLocks noGrp="1"/>
          </p:cNvSpPr>
          <p:nvPr>
            <p:ph type="title" idx="4294967295"/>
          </p:nvPr>
        </p:nvSpPr>
        <p:spPr>
          <a:xfrm>
            <a:off x="406400" y="381000"/>
            <a:ext cx="12547600" cy="30988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500">
                <a:solidFill>
                  <a:srgbClr val="45A7DE"/>
                </a:solidFill>
                <a:latin typeface="Helvetica"/>
                <a:ea typeface="Helvetica"/>
                <a:cs typeface="Helvetica"/>
                <a:sym typeface="Helvetica"/>
              </a:rPr>
              <a:t>The Internal  Stand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7500">
                <a:solidFill>
                  <a:srgbClr val="45A7DE"/>
                </a:solidFill>
                <a:latin typeface="Helvetica"/>
                <a:ea typeface="Helvetica"/>
                <a:cs typeface="Helvetica"/>
                <a:sym typeface="Helvetica"/>
              </a:rPr>
              <a:t>ANd 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7500">
                <a:solidFill>
                  <a:srgbClr val="45A7DE"/>
                </a:solidFill>
                <a:latin typeface="Helvetica"/>
                <a:ea typeface="Helvetica"/>
                <a:cs typeface="Helvetica"/>
                <a:sym typeface="Helvetica"/>
              </a:rPr>
              <a:t>Parallelogram Pop ups</a:t>
            </a:r>
          </a:p>
        </p:txBody>
      </p:sp>
      <p:sp>
        <p:nvSpPr>
          <p:cNvPr id="45" name="Shape 45"/>
          <p:cNvSpPr>
            <a:spLocks noGrp="1"/>
          </p:cNvSpPr>
          <p:nvPr>
            <p:ph type="body" idx="4294967295"/>
          </p:nvPr>
        </p:nvSpPr>
        <p:spPr>
          <a:xfrm>
            <a:off x="7454900" y="3263900"/>
            <a:ext cx="4622800" cy="2616200"/>
          </a:xfrm>
          <a:prstGeom prst="rect">
            <a:avLst/>
          </a:prstGeom>
        </p:spPr>
        <p:txBody>
          <a:bodyPr/>
          <a:lstStyle/>
          <a:p>
            <a:pPr marL="0" lvl="0" indent="0" algn="ctr" defTabSz="457200">
              <a:spcBef>
                <a:spcPts val="160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endParaRPr sz="2500">
              <a:solidFill>
                <a:srgbClr val="232323"/>
              </a:solidFill>
            </a:endParaRPr>
          </a:p>
          <a:p>
            <a:pPr marL="0" lvl="0" indent="0" algn="ctr" defTabSz="457200">
              <a:spcBef>
                <a:spcPts val="160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The </a:t>
            </a:r>
            <a:r>
              <a:rPr sz="2500" b="1" u="sng">
                <a:solidFill>
                  <a:srgbClr val="232323"/>
                </a:solidFill>
              </a:rPr>
              <a:t>parallelogram pop up</a:t>
            </a:r>
            <a:r>
              <a:rPr sz="2500">
                <a:solidFill>
                  <a:srgbClr val="232323"/>
                </a:solidFill>
              </a:rPr>
              <a:t> is made by making a separate  stand out of card and attaching it to the base card.</a:t>
            </a:r>
          </a:p>
        </p:txBody>
      </p:sp>
      <p:sp>
        <p:nvSpPr>
          <p:cNvPr id="46" name="Shape 46"/>
          <p:cNvSpPr/>
          <p:nvPr/>
        </p:nvSpPr>
        <p:spPr>
          <a:xfrm>
            <a:off x="1024328" y="3790950"/>
            <a:ext cx="3733801" cy="1917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0" defTabSz="457200">
              <a:spcBef>
                <a:spcPts val="1600"/>
              </a:spcBef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The </a:t>
            </a:r>
            <a:r>
              <a:rPr sz="2500" b="1" u="sng">
                <a:solidFill>
                  <a:srgbClr val="232323"/>
                </a:solidFill>
              </a:rPr>
              <a:t>internal stand</a:t>
            </a:r>
            <a:r>
              <a:rPr sz="2500">
                <a:solidFill>
                  <a:srgbClr val="232323"/>
                </a:solidFill>
              </a:rPr>
              <a:t> is made by making cuts into the base card.</a:t>
            </a:r>
          </a:p>
        </p:txBody>
      </p:sp>
      <p:pic>
        <p:nvPicPr>
          <p:cNvPr id="47" name="Screen Shot 2014-03-13 at 09.34.45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6926836" y="5689600"/>
            <a:ext cx="5684264" cy="2514600"/>
          </a:xfrm>
          <a:prstGeom prst="rect">
            <a:avLst/>
          </a:prstGeom>
          <a:ln w="12700"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48" name="Screen Shot 2014-03-13 at 09.34.53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15900" y="5283200"/>
            <a:ext cx="6173906" cy="2946400"/>
          </a:xfrm>
          <a:prstGeom prst="rect">
            <a:avLst/>
          </a:prstGeom>
          <a:ln w="12700"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droppedImage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52400" y="228600"/>
            <a:ext cx="5511800" cy="3771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1" name="droppedImage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77800" y="4089400"/>
            <a:ext cx="3560191" cy="36703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2" name="droppedImage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307666" y="228600"/>
            <a:ext cx="6527801" cy="4895850"/>
          </a:xfrm>
          <a:prstGeom prst="rect">
            <a:avLst/>
          </a:prstGeom>
          <a:ln w="12700">
            <a:miter lim="400000"/>
          </a:ln>
        </p:spPr>
      </p:pic>
      <p:pic>
        <p:nvPicPr>
          <p:cNvPr id="53" name="droppedImage.tiff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3924300" y="5231296"/>
            <a:ext cx="5499100" cy="4344504"/>
          </a:xfrm>
          <a:prstGeom prst="rect">
            <a:avLst/>
          </a:prstGeom>
          <a:ln w="12700">
            <a:miter lim="400000"/>
          </a:ln>
        </p:spPr>
      </p:pic>
      <p:sp>
        <p:nvSpPr>
          <p:cNvPr id="54" name="Shape 54"/>
          <p:cNvSpPr/>
          <p:nvPr/>
        </p:nvSpPr>
        <p:spPr>
          <a:xfrm>
            <a:off x="638082" y="8350250"/>
            <a:ext cx="2628901" cy="1130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>
                <a:solidFill>
                  <a:srgbClr val="23232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They can be simple  - with only one layer.</a:t>
            </a:r>
          </a:p>
        </p:txBody>
      </p:sp>
      <p:sp>
        <p:nvSpPr>
          <p:cNvPr id="55" name="Shape 55"/>
          <p:cNvSpPr/>
          <p:nvPr/>
        </p:nvSpPr>
        <p:spPr>
          <a:xfrm>
            <a:off x="9969500" y="6445250"/>
            <a:ext cx="2628900" cy="1473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>
                <a:solidFill>
                  <a:srgbClr val="23232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They can be complex with multiple layers/steps.</a:t>
            </a:r>
          </a:p>
        </p:txBody>
      </p:sp>
      <p:sp>
        <p:nvSpPr>
          <p:cNvPr id="56" name="Shape 56"/>
          <p:cNvSpPr/>
          <p:nvPr/>
        </p:nvSpPr>
        <p:spPr>
          <a:xfrm flipV="1">
            <a:off x="8311604" y="6991400"/>
            <a:ext cx="1970783" cy="945505"/>
          </a:xfrm>
          <a:prstGeom prst="line">
            <a:avLst/>
          </a:prstGeom>
          <a:ln w="38100">
            <a:solidFill>
              <a:srgbClr val="FF2600"/>
            </a:solidFill>
            <a:miter lim="400000"/>
            <a:headEnd type="stealth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0" tIns="0" rIns="0" bIns="0" anchor="ctr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7" name="Shape 57"/>
          <p:cNvSpPr/>
          <p:nvPr/>
        </p:nvSpPr>
        <p:spPr>
          <a:xfrm>
            <a:off x="1752600" y="6130725"/>
            <a:ext cx="242590" cy="2174431"/>
          </a:xfrm>
          <a:prstGeom prst="line">
            <a:avLst/>
          </a:prstGeom>
          <a:ln w="38100">
            <a:solidFill>
              <a:srgbClr val="FF2600"/>
            </a:solidFill>
            <a:miter lim="400000"/>
            <a:headEnd type="stealth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0" tIns="0" rIns="0" bIns="0" anchor="ctr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/>
          </p:cNvSpPr>
          <p:nvPr>
            <p:ph type="title" idx="4294967295"/>
          </p:nvPr>
        </p:nvSpPr>
        <p:spPr>
          <a:xfrm>
            <a:off x="279400" y="304800"/>
            <a:ext cx="6616700" cy="3098800"/>
          </a:xfrm>
          <a:prstGeom prst="rect">
            <a:avLst/>
          </a:prstGeom>
        </p:spPr>
        <p:txBody>
          <a:bodyPr/>
          <a:lstStyle>
            <a:lvl1pPr>
              <a:defRPr sz="55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500">
                <a:solidFill>
                  <a:srgbClr val="45A7DE"/>
                </a:solidFill>
              </a:rPr>
              <a:t>What are the names of the pop ups we have looked at?</a:t>
            </a:r>
          </a:p>
        </p:txBody>
      </p:sp>
      <p:sp>
        <p:nvSpPr>
          <p:cNvPr id="41" name="Shape 41"/>
          <p:cNvSpPr/>
          <p:nvPr/>
        </p:nvSpPr>
        <p:spPr>
          <a:xfrm>
            <a:off x="973528" y="3810000"/>
            <a:ext cx="3733801" cy="86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spcBef>
                <a:spcPts val="1600"/>
              </a:spcBef>
              <a:defRPr sz="5500">
                <a:solidFill>
                  <a:srgbClr val="23232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500">
                <a:solidFill>
                  <a:srgbClr val="232323"/>
                </a:solidFill>
              </a:rPr>
              <a:t>V - Fold</a:t>
            </a:r>
          </a:p>
        </p:txBody>
      </p:sp>
      <p:sp>
        <p:nvSpPr>
          <p:cNvPr id="42" name="Shape 42"/>
          <p:cNvSpPr/>
          <p:nvPr/>
        </p:nvSpPr>
        <p:spPr>
          <a:xfrm>
            <a:off x="977900" y="5486400"/>
            <a:ext cx="3733800" cy="1625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spcBef>
                <a:spcPts val="1600"/>
              </a:spcBef>
              <a:defRPr sz="5500">
                <a:solidFill>
                  <a:srgbClr val="23232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500">
                <a:solidFill>
                  <a:srgbClr val="232323"/>
                </a:solidFill>
              </a:rPr>
              <a:t>Internal stand</a:t>
            </a:r>
          </a:p>
        </p:txBody>
      </p:sp>
      <p:sp>
        <p:nvSpPr>
          <p:cNvPr id="43" name="Shape 43"/>
          <p:cNvSpPr/>
          <p:nvPr/>
        </p:nvSpPr>
        <p:spPr>
          <a:xfrm>
            <a:off x="304800" y="7924800"/>
            <a:ext cx="4330700" cy="86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spcBef>
                <a:spcPts val="1600"/>
              </a:spcBef>
              <a:defRPr sz="5500">
                <a:solidFill>
                  <a:srgbClr val="23232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500">
                <a:solidFill>
                  <a:srgbClr val="232323"/>
                </a:solidFill>
              </a:rPr>
              <a:t>Parallelogram</a:t>
            </a:r>
          </a:p>
        </p:txBody>
      </p:sp>
      <p:sp>
        <p:nvSpPr>
          <p:cNvPr id="44" name="Shape 44"/>
          <p:cNvSpPr/>
          <p:nvPr/>
        </p:nvSpPr>
        <p:spPr>
          <a:xfrm>
            <a:off x="7823200" y="1181100"/>
            <a:ext cx="4483100" cy="1333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5500">
                <a:solidFill>
                  <a:srgbClr val="45A7D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500">
                <a:solidFill>
                  <a:srgbClr val="45A7DE"/>
                </a:solidFill>
              </a:rPr>
              <a:t>Describe them</a:t>
            </a:r>
          </a:p>
        </p:txBody>
      </p:sp>
      <p:sp>
        <p:nvSpPr>
          <p:cNvPr id="45" name="Shape 45"/>
          <p:cNvSpPr/>
          <p:nvPr/>
        </p:nvSpPr>
        <p:spPr>
          <a:xfrm>
            <a:off x="6629400" y="3460750"/>
            <a:ext cx="6108700" cy="1333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0" defTabSz="457200">
              <a:spcBef>
                <a:spcPts val="1600"/>
              </a:spcBef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Uses one piece of card and that is stuck across a fold. </a:t>
            </a:r>
          </a:p>
          <a:p>
            <a:pPr lvl="0" defTabSz="457200">
              <a:spcBef>
                <a:spcPts val="1600"/>
              </a:spcBef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Needs to be placed at the back of the card.</a:t>
            </a:r>
          </a:p>
        </p:txBody>
      </p:sp>
      <p:sp>
        <p:nvSpPr>
          <p:cNvPr id="46" name="Shape 46"/>
          <p:cNvSpPr/>
          <p:nvPr/>
        </p:nvSpPr>
        <p:spPr>
          <a:xfrm>
            <a:off x="6629400" y="5753100"/>
            <a:ext cx="6108700" cy="1333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0" defTabSz="457200">
              <a:spcBef>
                <a:spcPts val="1600"/>
              </a:spcBef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Is made up from 2 two cuts into the base card.</a:t>
            </a:r>
          </a:p>
          <a:p>
            <a:pPr lvl="0" defTabSz="457200">
              <a:spcBef>
                <a:spcPts val="1600"/>
              </a:spcBef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These are pushed forward and things can be stuck to these.</a:t>
            </a:r>
          </a:p>
        </p:txBody>
      </p:sp>
      <p:sp>
        <p:nvSpPr>
          <p:cNvPr id="47" name="Shape 47"/>
          <p:cNvSpPr/>
          <p:nvPr/>
        </p:nvSpPr>
        <p:spPr>
          <a:xfrm>
            <a:off x="6629400" y="7956550"/>
            <a:ext cx="6108700" cy="787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spcBef>
                <a:spcPts val="1600"/>
              </a:spcBef>
              <a:defRPr sz="2500">
                <a:solidFill>
                  <a:srgbClr val="23232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232323"/>
                </a:solidFill>
              </a:rPr>
              <a:t>Looks like an internal stand BUT uses separate  piece of card instead of cutting the base card.</a:t>
            </a:r>
          </a:p>
        </p:txBody>
      </p:sp>
      <p:sp>
        <p:nvSpPr>
          <p:cNvPr id="48" name="Shape 48"/>
          <p:cNvSpPr/>
          <p:nvPr/>
        </p:nvSpPr>
        <p:spPr>
          <a:xfrm flipH="1">
            <a:off x="4588374" y="4241800"/>
            <a:ext cx="1796052" cy="0"/>
          </a:xfrm>
          <a:prstGeom prst="line">
            <a:avLst/>
          </a:prstGeom>
          <a:ln w="76200">
            <a:solidFill>
              <a:srgbClr val="75B1D4"/>
            </a:solidFill>
            <a:miter lim="400000"/>
            <a:headEnd type="stealth"/>
          </a:ln>
        </p:spPr>
        <p:txBody>
          <a:bodyPr lIns="0" tIns="0" rIns="0" bIns="0" anchor="ctr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49" name="Shape 49"/>
          <p:cNvSpPr/>
          <p:nvPr/>
        </p:nvSpPr>
        <p:spPr>
          <a:xfrm flipH="1">
            <a:off x="4584699" y="6155825"/>
            <a:ext cx="1796053" cy="1"/>
          </a:xfrm>
          <a:prstGeom prst="line">
            <a:avLst/>
          </a:prstGeom>
          <a:ln w="76200">
            <a:solidFill>
              <a:srgbClr val="75B1D4"/>
            </a:solidFill>
            <a:miter lim="400000"/>
            <a:headEnd type="stealth"/>
          </a:ln>
        </p:spPr>
        <p:txBody>
          <a:bodyPr lIns="0" tIns="0" rIns="0" bIns="0" anchor="ctr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50"/>
          <p:cNvSpPr/>
          <p:nvPr/>
        </p:nvSpPr>
        <p:spPr>
          <a:xfrm flipH="1">
            <a:off x="4584699" y="8352925"/>
            <a:ext cx="1796053" cy="1"/>
          </a:xfrm>
          <a:prstGeom prst="line">
            <a:avLst/>
          </a:prstGeom>
          <a:ln w="76200">
            <a:solidFill>
              <a:srgbClr val="75B1D4"/>
            </a:solidFill>
            <a:miter lim="400000"/>
            <a:headEnd type="stealth"/>
          </a:ln>
        </p:spPr>
        <p:txBody>
          <a:bodyPr lIns="0" tIns="0" rIns="0" bIns="0" anchor="ctr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 advAuto="0"/>
      <p:bldP spid="42" grpId="0" animBg="1" advAuto="0"/>
      <p:bldP spid="43" grpId="0" animBg="1" advAuto="0"/>
      <p:bldP spid="45" grpId="0" animBg="1" advAuto="0"/>
      <p:bldP spid="46" grpId="0" animBg="1" advAuto="0"/>
      <p:bldP spid="47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4"/>
          <p:cNvGrpSpPr/>
          <p:nvPr/>
        </p:nvGrpSpPr>
        <p:grpSpPr>
          <a:xfrm rot="21320598">
            <a:off x="-121493" y="4590019"/>
            <a:ext cx="6418508" cy="5042674"/>
            <a:chOff x="-101599" y="-63500"/>
            <a:chExt cx="6418507" cy="5042672"/>
          </a:xfrm>
        </p:grpSpPr>
        <p:pic>
          <p:nvPicPr>
            <p:cNvPr id="53" name="pasted-image.jpg"/>
            <p:cNvPicPr/>
            <p:nvPr/>
          </p:nvPicPr>
          <p:blipFill>
            <a:blip r:embed="rId2" cstate="print">
              <a:extLst/>
            </a:blip>
            <a:stretch>
              <a:fillRect/>
            </a:stretch>
          </p:blipFill>
          <p:spPr>
            <a:xfrm>
              <a:off x="-1" y="0"/>
              <a:ext cx="6215309" cy="4775973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52" name="Picture 51"/>
            <p:cNvPicPr/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-101600" y="-63501"/>
              <a:ext cx="6418508" cy="5042674"/>
            </a:xfrm>
            <a:prstGeom prst="rect">
              <a:avLst/>
            </a:prstGeom>
            <a:effectLst/>
          </p:spPr>
        </p:pic>
      </p:grpSp>
      <p:grpSp>
        <p:nvGrpSpPr>
          <p:cNvPr id="3" name="Group 57"/>
          <p:cNvGrpSpPr/>
          <p:nvPr/>
        </p:nvGrpSpPr>
        <p:grpSpPr>
          <a:xfrm rot="619316">
            <a:off x="5513373" y="538917"/>
            <a:ext cx="7442201" cy="5651501"/>
            <a:chOff x="-101599" y="-63499"/>
            <a:chExt cx="7442200" cy="5651500"/>
          </a:xfrm>
        </p:grpSpPr>
        <p:pic>
          <p:nvPicPr>
            <p:cNvPr id="56" name="pasted-image.jpg"/>
            <p:cNvPicPr/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0" y="0"/>
              <a:ext cx="7239000" cy="538480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55" name="Picture 54"/>
            <p:cNvPicPr/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-101600" y="-63500"/>
              <a:ext cx="7442201" cy="5651501"/>
            </a:xfrm>
            <a:prstGeom prst="rect">
              <a:avLst/>
            </a:prstGeom>
            <a:effectLst/>
          </p:spPr>
        </p:pic>
      </p:grpSp>
      <p:grpSp>
        <p:nvGrpSpPr>
          <p:cNvPr id="4" name="Group 60"/>
          <p:cNvGrpSpPr/>
          <p:nvPr/>
        </p:nvGrpSpPr>
        <p:grpSpPr>
          <a:xfrm rot="569857">
            <a:off x="54170" y="460183"/>
            <a:ext cx="6044131" cy="4150920"/>
            <a:chOff x="-101600" y="-63500"/>
            <a:chExt cx="6044129" cy="4150918"/>
          </a:xfrm>
        </p:grpSpPr>
        <p:pic>
          <p:nvPicPr>
            <p:cNvPr id="59" name="pasted-image.jpg"/>
            <p:cNvPicPr/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0" y="-1"/>
              <a:ext cx="5840930" cy="388422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58" name="Picture 57"/>
            <p:cNvPicPr/>
            <p:nvPr/>
          </p:nvPicPr>
          <p:blipFill>
            <a:blip r:embed="rId7" cstate="print">
              <a:extLst/>
            </a:blip>
            <a:stretch>
              <a:fillRect/>
            </a:stretch>
          </p:blipFill>
          <p:spPr>
            <a:xfrm>
              <a:off x="-101600" y="-63501"/>
              <a:ext cx="6044130" cy="4150920"/>
            </a:xfrm>
            <a:prstGeom prst="rect">
              <a:avLst/>
            </a:prstGeom>
            <a:effectLst/>
          </p:spPr>
        </p:pic>
      </p:grpSp>
      <p:grpSp>
        <p:nvGrpSpPr>
          <p:cNvPr id="5" name="Group 63"/>
          <p:cNvGrpSpPr/>
          <p:nvPr/>
        </p:nvGrpSpPr>
        <p:grpSpPr>
          <a:xfrm rot="20948238">
            <a:off x="6969412" y="4748703"/>
            <a:ext cx="5921153" cy="4862504"/>
            <a:chOff x="-101599" y="-63500"/>
            <a:chExt cx="5921152" cy="4862503"/>
          </a:xfrm>
        </p:grpSpPr>
        <p:pic>
          <p:nvPicPr>
            <p:cNvPr id="62" name="pasted-image.jpg"/>
            <p:cNvPicPr/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0" y="0"/>
              <a:ext cx="5717953" cy="459580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61" name="Picture 60"/>
            <p:cNvPicPr/>
            <p:nvPr/>
          </p:nvPicPr>
          <p:blipFill>
            <a:blip r:embed="rId9" cstate="print">
              <a:extLst/>
            </a:blip>
            <a:stretch>
              <a:fillRect/>
            </a:stretch>
          </p:blipFill>
          <p:spPr>
            <a:xfrm>
              <a:off x="-101600" y="-63501"/>
              <a:ext cx="5921153" cy="4862505"/>
            </a:xfrm>
            <a:prstGeom prst="rect">
              <a:avLst/>
            </a:prstGeom>
            <a:effectLst/>
          </p:spPr>
        </p:pic>
      </p:grpSp>
      <p:sp>
        <p:nvSpPr>
          <p:cNvPr id="64" name="Shape 64"/>
          <p:cNvSpPr/>
          <p:nvPr/>
        </p:nvSpPr>
        <p:spPr>
          <a:xfrm>
            <a:off x="4222591" y="4762500"/>
            <a:ext cx="4559618" cy="99060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635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sz="6500">
                <a:solidFill>
                  <a:srgbClr val="000000"/>
                </a:solidFill>
              </a:defRPr>
            </a:lvl1pPr>
          </a:lstStyle>
          <a:p>
            <a:pPr lvl="0">
              <a:defRPr sz="1800"/>
            </a:pPr>
            <a:r>
              <a:rPr sz="6500"/>
              <a:t>Spiral Pop Up 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GraphPaper">
  <a:themeElements>
    <a:clrScheme name="GraphPaper">
      <a:dk1>
        <a:srgbClr val="850048"/>
      </a:dk1>
      <a:lt1>
        <a:srgbClr val="858585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97EB">
            <a:alpha val="62000"/>
          </a:srgbClr>
        </a:solid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GraphPaper">
  <a:themeElements>
    <a:clrScheme name="GraphPaper">
      <a:dk1>
        <a:srgbClr val="000000"/>
      </a:dk1>
      <a:lt1>
        <a:srgbClr val="FFFFFF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97EB">
            <a:alpha val="62000"/>
          </a:srgbClr>
        </a:solid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</Words>
  <Application>Microsoft Office PowerPoint</Application>
  <PresentationFormat>Custom</PresentationFormat>
  <Paragraphs>26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GraphPaper</vt:lpstr>
      <vt:lpstr>Slide 1</vt:lpstr>
      <vt:lpstr>The V Fold</vt:lpstr>
      <vt:lpstr>Slide 3</vt:lpstr>
      <vt:lpstr>The Internal  Stand ANd  Parallelogram Pop ups</vt:lpstr>
      <vt:lpstr>Slide 5</vt:lpstr>
      <vt:lpstr>What are the names of the pop ups we have looked at?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Lauren Jeffery</cp:lastModifiedBy>
  <cp:revision>1</cp:revision>
  <dcterms:modified xsi:type="dcterms:W3CDTF">2020-03-26T15:35:57Z</dcterms:modified>
</cp:coreProperties>
</file>