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59" r:id="rId4"/>
    <p:sldId id="260" r:id="rId5"/>
    <p:sldId id="261" r:id="rId6"/>
    <p:sldId id="262" r:id="rId7"/>
    <p:sldId id="25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7" autoAdjust="0"/>
    <p:restoredTop sz="94660"/>
  </p:normalViewPr>
  <p:slideViewPr>
    <p:cSldViewPr snapToGrid="0">
      <p:cViewPr varScale="1">
        <p:scale>
          <a:sx n="90" d="100"/>
          <a:sy n="90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333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027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206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324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747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50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7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54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561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374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389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D6744-3ECA-4FAB-83B7-6785FE9FD0F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21D31-C82F-47C2-9918-531BBE638F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10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. Teresa's Church, Princes Risborough, Bucks | Iain McLauchla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307" y="159489"/>
            <a:ext cx="4767298" cy="656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52884" y="2402958"/>
            <a:ext cx="240295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 Teresa’s Church</a:t>
            </a:r>
          </a:p>
          <a:p>
            <a:r>
              <a:rPr lang="en-GB" sz="2000" dirty="0" smtClean="0"/>
              <a:t>Princes </a:t>
            </a:r>
            <a:r>
              <a:rPr lang="en-GB" sz="2000" dirty="0" err="1" smtClean="0"/>
              <a:t>Risborough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79916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t Nicholas, Great Kimble | Medieval church below the Chilte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47" y="258724"/>
            <a:ext cx="8424899" cy="631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07526" y="1956391"/>
            <a:ext cx="2020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 Nicholas’ Church Kimble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085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uckinghamshire County Council - Unlocking Buckinghamshire's Pa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424" y="233915"/>
            <a:ext cx="5267031" cy="646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46288" y="2094614"/>
            <a:ext cx="2477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 Mary’s Church Princes </a:t>
            </a:r>
            <a:r>
              <a:rPr lang="en-GB" dirty="0" err="1" smtClean="0"/>
              <a:t>Risborough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520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rinces Risborough Methodist Church © David Hillas cc-by-sa/2.0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85" y="294093"/>
            <a:ext cx="8411633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037135" y="2434856"/>
            <a:ext cx="1775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Methodist Church Princes </a:t>
            </a:r>
            <a:r>
              <a:rPr lang="en-GB" dirty="0" err="1" smtClean="0"/>
              <a:t>Risborough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90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rayer Focus 4 Princes Risborough Baptist Church | Central Baptis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85" y="712382"/>
            <a:ext cx="9977252" cy="564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590028" y="2424223"/>
            <a:ext cx="14247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Princes </a:t>
            </a:r>
            <a:r>
              <a:rPr lang="en-GB" dirty="0" err="1" smtClean="0"/>
              <a:t>Risborough</a:t>
            </a:r>
            <a:r>
              <a:rPr lang="en-GB" dirty="0" smtClean="0"/>
              <a:t> Baptist Church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529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ale of Royal British Legion hall in Princes Risborough w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053" y="441140"/>
            <a:ext cx="9264871" cy="619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20716" y="744279"/>
            <a:ext cx="2466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Elim</a:t>
            </a:r>
            <a:r>
              <a:rPr lang="en-GB" dirty="0" smtClean="0"/>
              <a:t> Church Princes </a:t>
            </a:r>
            <a:r>
              <a:rPr lang="en-GB" dirty="0" err="1" smtClean="0"/>
              <a:t>Risborough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734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 Dunstan | National Churches Tru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39" y="270243"/>
            <a:ext cx="9711438" cy="644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536865" y="2158409"/>
            <a:ext cx="14672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 Dunstan’s Church Monks </a:t>
            </a:r>
            <a:r>
              <a:rPr lang="en-GB" dirty="0" err="1" smtClean="0"/>
              <a:t>Risborough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555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33</Words>
  <Application>Microsoft Office PowerPoint</Application>
  <PresentationFormat>Widescreen</PresentationFormat>
  <Paragraphs>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NHirst</dc:creator>
  <cp:lastModifiedBy>NHirst</cp:lastModifiedBy>
  <cp:revision>5</cp:revision>
  <dcterms:created xsi:type="dcterms:W3CDTF">2020-06-30T18:56:39Z</dcterms:created>
  <dcterms:modified xsi:type="dcterms:W3CDTF">2020-06-30T19:17:55Z</dcterms:modified>
</cp:coreProperties>
</file>