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892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638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313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438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865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37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37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252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31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9881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354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0625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29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109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468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0E868-80F4-4950-B74F-C8AF0FDAB7C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1F941AE8-2B6A-47F1-97B4-E2F8FF633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9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880E5-3267-4C6B-9DAC-44ACF8649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A6DED-6CAD-4BDF-A0C9-DF42A1C15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5785A0-1D08-499B-98E9-095805390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40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770FE-05AC-4F64-AAD7-355E2F637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50D6B-4B61-4062-83DF-8C2CF80899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CD4B8D-0DE4-4D00-BEE4-6D6A96D68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016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D6312-077F-4939-B8A7-B39A70405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E122C-F09D-4ABD-90A0-72583AEFA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0DB3E-AC15-46BE-9075-DDD5EE55D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800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636F5-1F12-4189-91E9-0B63E427D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9CD86-8411-45CC-88FD-184E79B86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1A26E1-2DCC-40C2-8C54-2235AAD9A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3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5E89A-E454-4A19-9472-8CD596FD8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F1DBA-BC14-4B1F-92B9-9B6976FCB4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3BFC37-2329-40AE-B2B8-7003B53EB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56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560CE-F12F-43EB-BC33-4372E015C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1071E-3F50-41EB-BCEF-BF8CE3659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1CA089-70BD-46E8-99E1-76BE6E4AB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488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E95FC-2FEA-4F95-AF7D-F517F15EA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FA010-B4E5-4724-831B-F445FBFBDD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602D0C-89CC-419E-A5E4-8189AA1E8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3361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398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Virtual School Games</dc:title>
  <dc:creator>Adam Patten</dc:creator>
  <cp:lastModifiedBy>Adam Patten</cp:lastModifiedBy>
  <cp:revision>9</cp:revision>
  <dcterms:created xsi:type="dcterms:W3CDTF">2020-10-21T14:19:26Z</dcterms:created>
  <dcterms:modified xsi:type="dcterms:W3CDTF">2020-10-21T21:00:31Z</dcterms:modified>
</cp:coreProperties>
</file>