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4301" r:id="rId1"/>
  </p:sldMasterIdLst>
  <p:notesMasterIdLst>
    <p:notesMasterId r:id="rId5"/>
  </p:notesMasterIdLst>
  <p:handoutMasterIdLst>
    <p:handoutMasterId r:id="rId6"/>
  </p:handoutMasterIdLst>
  <p:sldIdLst>
    <p:sldId id="285" r:id="rId2"/>
    <p:sldId id="286" r:id="rId3"/>
    <p:sldId id="296" r:id="rId4"/>
  </p:sldIdLst>
  <p:sldSz cx="14616113" cy="9828213"/>
  <p:notesSz cx="6858000" cy="9144000"/>
  <p:embeddedFontLst>
    <p:embeddedFont>
      <p:font typeface="Twinkl SemiBold" charset="0"/>
      <p:bold r:id="rId7"/>
    </p:embeddedFont>
    <p:embeddedFont>
      <p:font typeface="Twinkl" panose="020B0604020202020204" charset="0"/>
      <p:regular r:id="rId8"/>
      <p:bold r:id="rId9"/>
    </p:embeddedFont>
    <p:embeddedFont>
      <p:font typeface="Calibri" panose="020F0502020204030204" pitchFamily="34" charset="0"/>
      <p:regular r:id="rId10"/>
      <p:bold r:id="rId11"/>
      <p:italic r:id="rId12"/>
      <p:boldItalic r:id="rId13"/>
    </p:embeddedFont>
    <p:embeddedFont>
      <p:font typeface="Calibri Light" panose="020F0302020204030204" pitchFamily="34" charset="0"/>
      <p:regular r:id="rId14"/>
      <p:italic r:id="rId15"/>
    </p:embeddedFont>
  </p:embeddedFontLst>
  <p:defaultTextStyle>
    <a:defPPr>
      <a:defRPr lang="en-US"/>
    </a:defPPr>
    <a:lvl1pPr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1pPr>
    <a:lvl2pPr marL="754063" indent="-334963"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2pPr>
    <a:lvl3pPr marL="1509713" indent="-669925"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3pPr>
    <a:lvl4pPr marL="2265363" indent="-1004888"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4pPr>
    <a:lvl5pPr marL="3021013" indent="-1341438"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5pPr>
    <a:lvl6pPr marL="2286000" algn="l" defTabSz="914400" rtl="0" eaLnBrk="1" latinLnBrk="0" hangingPunct="1">
      <a:defRPr sz="2900" kern="1200">
        <a:solidFill>
          <a:schemeClr val="tx1"/>
        </a:solidFill>
        <a:latin typeface="Calibri" panose="020F0502020204030204" pitchFamily="34" charset="0"/>
        <a:ea typeface="+mn-ea"/>
        <a:cs typeface="+mn-cs"/>
      </a:defRPr>
    </a:lvl6pPr>
    <a:lvl7pPr marL="2743200" algn="l" defTabSz="914400" rtl="0" eaLnBrk="1" latinLnBrk="0" hangingPunct="1">
      <a:defRPr sz="2900" kern="1200">
        <a:solidFill>
          <a:schemeClr val="tx1"/>
        </a:solidFill>
        <a:latin typeface="Calibri" panose="020F0502020204030204" pitchFamily="34" charset="0"/>
        <a:ea typeface="+mn-ea"/>
        <a:cs typeface="+mn-cs"/>
      </a:defRPr>
    </a:lvl7pPr>
    <a:lvl8pPr marL="3200400" algn="l" defTabSz="914400" rtl="0" eaLnBrk="1" latinLnBrk="0" hangingPunct="1">
      <a:defRPr sz="2900" kern="1200">
        <a:solidFill>
          <a:schemeClr val="tx1"/>
        </a:solidFill>
        <a:latin typeface="Calibri" panose="020F0502020204030204" pitchFamily="34" charset="0"/>
        <a:ea typeface="+mn-ea"/>
        <a:cs typeface="+mn-cs"/>
      </a:defRPr>
    </a:lvl8pPr>
    <a:lvl9pPr marL="3657600" algn="l" defTabSz="914400" rtl="0" eaLnBrk="1" latinLnBrk="0" hangingPunct="1">
      <a:defRPr sz="29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959" userDrawn="1">
          <p15:clr>
            <a:srgbClr val="A4A3A4"/>
          </p15:clr>
        </p15:guide>
        <p15:guide id="2" pos="4604" userDrawn="1">
          <p15:clr>
            <a:srgbClr val="A4A3A4"/>
          </p15:clr>
        </p15:guide>
        <p15:guide id="3" pos="317" userDrawn="1">
          <p15:clr>
            <a:srgbClr val="A4A3A4"/>
          </p15:clr>
        </p15:guide>
        <p15:guide id="4" orient="horz" pos="5695" userDrawn="1">
          <p15:clr>
            <a:srgbClr val="A4A3A4"/>
          </p15:clr>
        </p15:guide>
        <p15:guide id="5" pos="8851" userDrawn="1">
          <p15:clr>
            <a:srgbClr val="A4A3A4"/>
          </p15:clr>
        </p15:guide>
        <p15:guide id="6" orient="horz" pos="419" userDrawn="1">
          <p15:clr>
            <a:srgbClr val="A4A3A4"/>
          </p15:clr>
        </p15:guide>
        <p15:guide id="7" pos="476" userDrawn="1">
          <p15:clr>
            <a:srgbClr val="A4A3A4"/>
          </p15:clr>
        </p15:guide>
        <p15:guide id="8" orient="horz" pos="623" userDrawn="1">
          <p15:clr>
            <a:srgbClr val="A4A3A4"/>
          </p15:clr>
        </p15:guide>
        <p15:guide id="9" orient="horz" pos="5477" userDrawn="1">
          <p15:clr>
            <a:srgbClr val="A4A3A4"/>
          </p15:clr>
        </p15:guide>
        <p15:guide id="10" pos="868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9A57"/>
    <a:srgbClr val="E6E6E6"/>
    <a:srgbClr val="4F6595"/>
    <a:srgbClr val="505E94"/>
    <a:srgbClr val="4F6395"/>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4" autoAdjust="0"/>
    <p:restoredTop sz="94660"/>
  </p:normalViewPr>
  <p:slideViewPr>
    <p:cSldViewPr snapToGrid="0" showGuides="1">
      <p:cViewPr varScale="1">
        <p:scale>
          <a:sx n="59" d="100"/>
          <a:sy n="59" d="100"/>
        </p:scale>
        <p:origin x="1094" y="72"/>
      </p:cViewPr>
      <p:guideLst>
        <p:guide orient="horz" pos="2959"/>
        <p:guide pos="4604"/>
        <p:guide pos="317"/>
        <p:guide orient="horz" pos="5695"/>
        <p:guide pos="8851"/>
        <p:guide orient="horz" pos="419"/>
        <p:guide pos="476"/>
        <p:guide orient="horz" pos="623"/>
        <p:guide orient="horz" pos="5477"/>
        <p:guide pos="8681"/>
      </p:guideLst>
    </p:cSldViewPr>
  </p:slideViewPr>
  <p:notesTextViewPr>
    <p:cViewPr>
      <p:scale>
        <a:sx n="3" d="2"/>
        <a:sy n="3" d="2"/>
      </p:scale>
      <p:origin x="0" y="0"/>
    </p:cViewPr>
  </p:notesTextViewPr>
  <p:notesViewPr>
    <p:cSldViewPr snapToGrid="0" showGuides="1">
      <p:cViewPr varScale="1">
        <p:scale>
          <a:sx n="85" d="100"/>
          <a:sy n="85" d="100"/>
        </p:scale>
        <p:origin x="2490"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font" Target="fonts/font5.fntdata"/><Relationship Id="rId5" Type="http://schemas.openxmlformats.org/officeDocument/2006/relationships/notesMaster" Target="notesMasters/notesMaster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1645298"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645298" eaLnBrk="1" fontAlgn="auto" hangingPunct="1">
              <a:spcBef>
                <a:spcPts val="0"/>
              </a:spcBef>
              <a:spcAft>
                <a:spcPts val="0"/>
              </a:spcAft>
              <a:defRPr sz="1200">
                <a:latin typeface="+mn-lt"/>
              </a:defRPr>
            </a:lvl1pPr>
          </a:lstStyle>
          <a:p>
            <a:pPr>
              <a:defRPr/>
            </a:pPr>
            <a:fld id="{5BA95095-BB42-4BDF-9C53-67AAFCEC5BFA}" type="datetimeFigureOut">
              <a:rPr lang="en-GB"/>
              <a:pPr>
                <a:defRPr/>
              </a:pPr>
              <a:t>27/03/2020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645298"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645298" eaLnBrk="1" fontAlgn="auto" hangingPunct="1">
              <a:spcBef>
                <a:spcPts val="0"/>
              </a:spcBef>
              <a:spcAft>
                <a:spcPts val="0"/>
              </a:spcAft>
              <a:defRPr sz="1200">
                <a:latin typeface="+mn-lt"/>
              </a:defRPr>
            </a:lvl1pPr>
          </a:lstStyle>
          <a:p>
            <a:pPr>
              <a:defRPr/>
            </a:pPr>
            <a:fld id="{1F7EE7E4-4E07-40C6-BEE2-05C4D1C7F577}"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1645298"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defTabSz="1645298" eaLnBrk="1" fontAlgn="auto" hangingPunct="1">
              <a:spcBef>
                <a:spcPts val="0"/>
              </a:spcBef>
              <a:spcAft>
                <a:spcPts val="0"/>
              </a:spcAft>
              <a:defRPr sz="1200">
                <a:latin typeface="+mn-lt"/>
              </a:defRPr>
            </a:lvl1pPr>
          </a:lstStyle>
          <a:p>
            <a:pPr>
              <a:defRPr/>
            </a:pPr>
            <a:fld id="{7C2944EB-692A-42E6-BCD3-4ECF94F04F17}" type="datetimeFigureOut">
              <a:rPr lang="en-GB"/>
              <a:pPr>
                <a:defRPr/>
              </a:pPr>
              <a:t>27/03/2020</a:t>
            </a:fld>
            <a:endParaRPr lang="en-GB"/>
          </a:p>
        </p:txBody>
      </p:sp>
      <p:sp>
        <p:nvSpPr>
          <p:cNvPr id="4" name="Slide Image Placeholder 3"/>
          <p:cNvSpPr>
            <a:spLocks noGrp="1" noRot="1" noChangeAspect="1"/>
          </p:cNvSpPr>
          <p:nvPr>
            <p:ph type="sldImg" idx="2"/>
          </p:nvPr>
        </p:nvSpPr>
        <p:spPr>
          <a:xfrm>
            <a:off x="1133475" y="1143000"/>
            <a:ext cx="459105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defTabSz="1645298"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defTabSz="1645298" eaLnBrk="1" fontAlgn="auto" hangingPunct="1">
              <a:spcBef>
                <a:spcPts val="0"/>
              </a:spcBef>
              <a:spcAft>
                <a:spcPts val="0"/>
              </a:spcAft>
              <a:defRPr sz="1200">
                <a:latin typeface="+mn-lt"/>
              </a:defRPr>
            </a:lvl1pPr>
          </a:lstStyle>
          <a:p>
            <a:pPr>
              <a:defRPr/>
            </a:pPr>
            <a:fld id="{3841D668-E745-4180-B3B5-A296F34506C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defTabSz="1509713" rtl="0" eaLnBrk="0" fontAlgn="base" hangingPunct="0">
      <a:spcBef>
        <a:spcPct val="30000"/>
      </a:spcBef>
      <a:spcAft>
        <a:spcPct val="0"/>
      </a:spcAft>
      <a:defRPr sz="1900" kern="1200">
        <a:solidFill>
          <a:schemeClr val="tx1"/>
        </a:solidFill>
        <a:latin typeface="+mn-lt"/>
        <a:ea typeface="+mn-ea"/>
        <a:cs typeface="+mn-cs"/>
      </a:defRPr>
    </a:lvl1pPr>
    <a:lvl2pPr marL="754063" algn="l" defTabSz="1509713" rtl="0" eaLnBrk="0" fontAlgn="base" hangingPunct="0">
      <a:spcBef>
        <a:spcPct val="30000"/>
      </a:spcBef>
      <a:spcAft>
        <a:spcPct val="0"/>
      </a:spcAft>
      <a:defRPr sz="1900" kern="1200">
        <a:solidFill>
          <a:schemeClr val="tx1"/>
        </a:solidFill>
        <a:latin typeface="+mn-lt"/>
        <a:ea typeface="+mn-ea"/>
        <a:cs typeface="+mn-cs"/>
      </a:defRPr>
    </a:lvl2pPr>
    <a:lvl3pPr marL="1509713" algn="l" defTabSz="1509713" rtl="0" eaLnBrk="0" fontAlgn="base" hangingPunct="0">
      <a:spcBef>
        <a:spcPct val="30000"/>
      </a:spcBef>
      <a:spcAft>
        <a:spcPct val="0"/>
      </a:spcAft>
      <a:defRPr sz="1900" kern="1200">
        <a:solidFill>
          <a:schemeClr val="tx1"/>
        </a:solidFill>
        <a:latin typeface="+mn-lt"/>
        <a:ea typeface="+mn-ea"/>
        <a:cs typeface="+mn-cs"/>
      </a:defRPr>
    </a:lvl3pPr>
    <a:lvl4pPr marL="2265363" algn="l" defTabSz="1509713" rtl="0" eaLnBrk="0" fontAlgn="base" hangingPunct="0">
      <a:spcBef>
        <a:spcPct val="30000"/>
      </a:spcBef>
      <a:spcAft>
        <a:spcPct val="0"/>
      </a:spcAft>
      <a:defRPr sz="1900" kern="1200">
        <a:solidFill>
          <a:schemeClr val="tx1"/>
        </a:solidFill>
        <a:latin typeface="+mn-lt"/>
        <a:ea typeface="+mn-ea"/>
        <a:cs typeface="+mn-cs"/>
      </a:defRPr>
    </a:lvl4pPr>
    <a:lvl5pPr marL="3021013" algn="l" defTabSz="1509713" rtl="0" eaLnBrk="0" fontAlgn="base" hangingPunct="0">
      <a:spcBef>
        <a:spcPct val="30000"/>
      </a:spcBef>
      <a:spcAft>
        <a:spcPct val="0"/>
      </a:spcAft>
      <a:defRPr sz="1900" kern="1200">
        <a:solidFill>
          <a:schemeClr val="tx1"/>
        </a:solidFill>
        <a:latin typeface="+mn-lt"/>
        <a:ea typeface="+mn-ea"/>
        <a:cs typeface="+mn-cs"/>
      </a:defRPr>
    </a:lvl5pPr>
    <a:lvl6pPr marL="3778839" algn="l" defTabSz="1511535" rtl="0" eaLnBrk="1" latinLnBrk="0" hangingPunct="1">
      <a:defRPr sz="1984" kern="1200">
        <a:solidFill>
          <a:schemeClr val="tx1"/>
        </a:solidFill>
        <a:latin typeface="+mn-lt"/>
        <a:ea typeface="+mn-ea"/>
        <a:cs typeface="+mn-cs"/>
      </a:defRPr>
    </a:lvl6pPr>
    <a:lvl7pPr marL="4534606" algn="l" defTabSz="1511535" rtl="0" eaLnBrk="1" latinLnBrk="0" hangingPunct="1">
      <a:defRPr sz="1984" kern="1200">
        <a:solidFill>
          <a:schemeClr val="tx1"/>
        </a:solidFill>
        <a:latin typeface="+mn-lt"/>
        <a:ea typeface="+mn-ea"/>
        <a:cs typeface="+mn-cs"/>
      </a:defRPr>
    </a:lvl7pPr>
    <a:lvl8pPr marL="5290373" algn="l" defTabSz="1511535" rtl="0" eaLnBrk="1" latinLnBrk="0" hangingPunct="1">
      <a:defRPr sz="1984" kern="1200">
        <a:solidFill>
          <a:schemeClr val="tx1"/>
        </a:solidFill>
        <a:latin typeface="+mn-lt"/>
        <a:ea typeface="+mn-ea"/>
        <a:cs typeface="+mn-cs"/>
      </a:defRPr>
    </a:lvl8pPr>
    <a:lvl9pPr marL="6046143" algn="l" defTabSz="1511535" rtl="0" eaLnBrk="1" latinLnBrk="0" hangingPunct="1">
      <a:defRPr sz="1984"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27015" y="1608461"/>
            <a:ext cx="10962085" cy="3421674"/>
          </a:xfrm>
        </p:spPr>
        <p:txBody>
          <a:bodyPr anchor="b"/>
          <a:lstStyle>
            <a:lvl1pPr algn="ctr">
              <a:defRPr sz="6394"/>
            </a:lvl1pPr>
          </a:lstStyle>
          <a:p>
            <a:r>
              <a:rPr lang="en-US"/>
              <a:t>Click to edit Master title style</a:t>
            </a:r>
            <a:endParaRPr lang="en-US" dirty="0"/>
          </a:p>
        </p:txBody>
      </p:sp>
      <p:sp>
        <p:nvSpPr>
          <p:cNvPr id="3" name="Subtitle 2"/>
          <p:cNvSpPr>
            <a:spLocks noGrp="1"/>
          </p:cNvSpPr>
          <p:nvPr>
            <p:ph type="subTitle" idx="1"/>
          </p:nvPr>
        </p:nvSpPr>
        <p:spPr>
          <a:xfrm>
            <a:off x="1827015" y="5162087"/>
            <a:ext cx="10962085" cy="2372876"/>
          </a:xfrm>
        </p:spPr>
        <p:txBody>
          <a:bodyPr/>
          <a:lstStyle>
            <a:lvl1pPr marL="0" indent="0" algn="ctr">
              <a:buNone/>
              <a:defRPr sz="2558"/>
            </a:lvl1pPr>
            <a:lvl2pPr marL="487221" indent="0" algn="ctr">
              <a:buNone/>
              <a:defRPr sz="2131"/>
            </a:lvl2pPr>
            <a:lvl3pPr marL="974442" indent="0" algn="ctr">
              <a:buNone/>
              <a:defRPr sz="1918"/>
            </a:lvl3pPr>
            <a:lvl4pPr marL="1461663" indent="0" algn="ctr">
              <a:buNone/>
              <a:defRPr sz="1705"/>
            </a:lvl4pPr>
            <a:lvl5pPr marL="1948884" indent="0" algn="ctr">
              <a:buNone/>
              <a:defRPr sz="1705"/>
            </a:lvl5pPr>
            <a:lvl6pPr marL="2436105" indent="0" algn="ctr">
              <a:buNone/>
              <a:defRPr sz="1705"/>
            </a:lvl6pPr>
            <a:lvl7pPr marL="2923326" indent="0" algn="ctr">
              <a:buNone/>
              <a:defRPr sz="1705"/>
            </a:lvl7pPr>
            <a:lvl8pPr marL="3410546" indent="0" algn="ctr">
              <a:buNone/>
              <a:defRPr sz="1705"/>
            </a:lvl8pPr>
            <a:lvl9pPr marL="3897767" indent="0" algn="ctr">
              <a:buNone/>
              <a:defRPr sz="170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2223A497-279E-4FF5-A8F9-00A1047A8CDC}"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246C85-7BD6-4C71-8CD0-D3D5EC38B8B1}" type="slidenum">
              <a:rPr lang="en-US"/>
              <a:pPr>
                <a:defRPr/>
              </a:pPr>
              <a:t>‹#›</a:t>
            </a:fld>
            <a:endParaRPr lang="en-US"/>
          </a:p>
        </p:txBody>
      </p:sp>
    </p:spTree>
    <p:extLst>
      <p:ext uri="{BB962C8B-B14F-4D97-AF65-F5344CB8AC3E}">
        <p14:creationId xmlns:p14="http://schemas.microsoft.com/office/powerpoint/2010/main" val="878161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B3DC85A-1B55-43AA-9260-CDBCB6E789A7}"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BEE338-1365-431D-B1B8-71875FA9BA3C}" type="slidenum">
              <a:rPr lang="en-US"/>
              <a:pPr>
                <a:defRPr/>
              </a:pPr>
              <a:t>‹#›</a:t>
            </a:fld>
            <a:endParaRPr lang="en-US"/>
          </a:p>
        </p:txBody>
      </p:sp>
    </p:spTree>
    <p:extLst>
      <p:ext uri="{BB962C8B-B14F-4D97-AF65-F5344CB8AC3E}">
        <p14:creationId xmlns:p14="http://schemas.microsoft.com/office/powerpoint/2010/main" val="2786018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7245" y="2450231"/>
            <a:ext cx="12606398" cy="4088263"/>
          </a:xfrm>
        </p:spPr>
        <p:txBody>
          <a:bodyPr anchor="b"/>
          <a:lstStyle>
            <a:lvl1pPr>
              <a:defRPr sz="6394"/>
            </a:lvl1pPr>
          </a:lstStyle>
          <a:p>
            <a:r>
              <a:rPr lang="en-US"/>
              <a:t>Click to edit Master title style</a:t>
            </a:r>
            <a:endParaRPr lang="en-US" dirty="0"/>
          </a:p>
        </p:txBody>
      </p:sp>
      <p:sp>
        <p:nvSpPr>
          <p:cNvPr id="3" name="Text Placeholder 2"/>
          <p:cNvSpPr>
            <a:spLocks noGrp="1"/>
          </p:cNvSpPr>
          <p:nvPr>
            <p:ph type="body" idx="1"/>
          </p:nvPr>
        </p:nvSpPr>
        <p:spPr>
          <a:xfrm>
            <a:off x="997245" y="6577169"/>
            <a:ext cx="12606398" cy="2149921"/>
          </a:xfrm>
        </p:spPr>
        <p:txBody>
          <a:bodyPr/>
          <a:lstStyle>
            <a:lvl1pPr marL="0" indent="0">
              <a:buNone/>
              <a:defRPr sz="2558">
                <a:solidFill>
                  <a:schemeClr val="tx1">
                    <a:tint val="75000"/>
                  </a:schemeClr>
                </a:solidFill>
              </a:defRPr>
            </a:lvl1pPr>
            <a:lvl2pPr marL="487221" indent="0">
              <a:buNone/>
              <a:defRPr sz="2131">
                <a:solidFill>
                  <a:schemeClr val="tx1">
                    <a:tint val="75000"/>
                  </a:schemeClr>
                </a:solidFill>
              </a:defRPr>
            </a:lvl2pPr>
            <a:lvl3pPr marL="974442" indent="0">
              <a:buNone/>
              <a:defRPr sz="1918">
                <a:solidFill>
                  <a:schemeClr val="tx1">
                    <a:tint val="75000"/>
                  </a:schemeClr>
                </a:solidFill>
              </a:defRPr>
            </a:lvl3pPr>
            <a:lvl4pPr marL="1461663" indent="0">
              <a:buNone/>
              <a:defRPr sz="1705">
                <a:solidFill>
                  <a:schemeClr val="tx1">
                    <a:tint val="75000"/>
                  </a:schemeClr>
                </a:solidFill>
              </a:defRPr>
            </a:lvl4pPr>
            <a:lvl5pPr marL="1948884" indent="0">
              <a:buNone/>
              <a:defRPr sz="1705">
                <a:solidFill>
                  <a:schemeClr val="tx1">
                    <a:tint val="75000"/>
                  </a:schemeClr>
                </a:solidFill>
              </a:defRPr>
            </a:lvl5pPr>
            <a:lvl6pPr marL="2436105" indent="0">
              <a:buNone/>
              <a:defRPr sz="1705">
                <a:solidFill>
                  <a:schemeClr val="tx1">
                    <a:tint val="75000"/>
                  </a:schemeClr>
                </a:solidFill>
              </a:defRPr>
            </a:lvl6pPr>
            <a:lvl7pPr marL="2923326" indent="0">
              <a:buNone/>
              <a:defRPr sz="1705">
                <a:solidFill>
                  <a:schemeClr val="tx1">
                    <a:tint val="75000"/>
                  </a:schemeClr>
                </a:solidFill>
              </a:defRPr>
            </a:lvl7pPr>
            <a:lvl8pPr marL="3410546" indent="0">
              <a:buNone/>
              <a:defRPr sz="1705">
                <a:solidFill>
                  <a:schemeClr val="tx1">
                    <a:tint val="75000"/>
                  </a:schemeClr>
                </a:solidFill>
              </a:defRPr>
            </a:lvl8pPr>
            <a:lvl9pPr marL="3897767" indent="0">
              <a:buNone/>
              <a:defRPr sz="1705">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27CE634A-B878-48A8-A744-448061EA986D}"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EFF1F3-F3A0-44C9-811E-CBD75CDEB82C}" type="slidenum">
              <a:rPr lang="en-US"/>
              <a:pPr>
                <a:defRPr/>
              </a:pPr>
              <a:t>‹#›</a:t>
            </a:fld>
            <a:endParaRPr lang="en-US"/>
          </a:p>
        </p:txBody>
      </p:sp>
    </p:spTree>
    <p:extLst>
      <p:ext uri="{BB962C8B-B14F-4D97-AF65-F5344CB8AC3E}">
        <p14:creationId xmlns:p14="http://schemas.microsoft.com/office/powerpoint/2010/main" val="2279274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04857" y="2616307"/>
            <a:ext cx="6211848" cy="62359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399408" y="2616307"/>
            <a:ext cx="6211848" cy="62359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7F5F448-0ECC-406C-93BC-2C2E94585C11}"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3C0899-E8B7-4C45-93B9-C4CE438FEA06}" type="slidenum">
              <a:rPr lang="en-US"/>
              <a:pPr>
                <a:defRPr/>
              </a:pPr>
              <a:t>‹#›</a:t>
            </a:fld>
            <a:endParaRPr lang="en-US"/>
          </a:p>
        </p:txBody>
      </p:sp>
    </p:spTree>
    <p:extLst>
      <p:ext uri="{BB962C8B-B14F-4D97-AF65-F5344CB8AC3E}">
        <p14:creationId xmlns:p14="http://schemas.microsoft.com/office/powerpoint/2010/main" val="52081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6762" y="523262"/>
            <a:ext cx="12606398" cy="189966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06763" y="2409279"/>
            <a:ext cx="6183300" cy="1180749"/>
          </a:xfrm>
        </p:spPr>
        <p:txBody>
          <a:bodyPr anchor="b"/>
          <a:lstStyle>
            <a:lvl1pPr marL="0" indent="0">
              <a:buNone/>
              <a:defRPr sz="2558" b="1"/>
            </a:lvl1pPr>
            <a:lvl2pPr marL="487221" indent="0">
              <a:buNone/>
              <a:defRPr sz="2131" b="1"/>
            </a:lvl2pPr>
            <a:lvl3pPr marL="974442" indent="0">
              <a:buNone/>
              <a:defRPr sz="1918" b="1"/>
            </a:lvl3pPr>
            <a:lvl4pPr marL="1461663" indent="0">
              <a:buNone/>
              <a:defRPr sz="1705" b="1"/>
            </a:lvl4pPr>
            <a:lvl5pPr marL="1948884" indent="0">
              <a:buNone/>
              <a:defRPr sz="1705" b="1"/>
            </a:lvl5pPr>
            <a:lvl6pPr marL="2436105" indent="0">
              <a:buNone/>
              <a:defRPr sz="1705" b="1"/>
            </a:lvl6pPr>
            <a:lvl7pPr marL="2923326" indent="0">
              <a:buNone/>
              <a:defRPr sz="1705" b="1"/>
            </a:lvl7pPr>
            <a:lvl8pPr marL="3410546" indent="0">
              <a:buNone/>
              <a:defRPr sz="1705" b="1"/>
            </a:lvl8pPr>
            <a:lvl9pPr marL="3897767" indent="0">
              <a:buNone/>
              <a:defRPr sz="1705" b="1"/>
            </a:lvl9pPr>
          </a:lstStyle>
          <a:p>
            <a:pPr lvl="0"/>
            <a:r>
              <a:rPr lang="en-US"/>
              <a:t>Edit Master text styles</a:t>
            </a:r>
          </a:p>
        </p:txBody>
      </p:sp>
      <p:sp>
        <p:nvSpPr>
          <p:cNvPr id="4" name="Content Placeholder 3"/>
          <p:cNvSpPr>
            <a:spLocks noGrp="1"/>
          </p:cNvSpPr>
          <p:nvPr>
            <p:ph sz="half" idx="2"/>
          </p:nvPr>
        </p:nvSpPr>
        <p:spPr>
          <a:xfrm>
            <a:off x="1006763" y="3590028"/>
            <a:ext cx="6183300" cy="528039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399408" y="2409279"/>
            <a:ext cx="6213752" cy="1180749"/>
          </a:xfrm>
        </p:spPr>
        <p:txBody>
          <a:bodyPr anchor="b"/>
          <a:lstStyle>
            <a:lvl1pPr marL="0" indent="0">
              <a:buNone/>
              <a:defRPr sz="2558" b="1"/>
            </a:lvl1pPr>
            <a:lvl2pPr marL="487221" indent="0">
              <a:buNone/>
              <a:defRPr sz="2131" b="1"/>
            </a:lvl2pPr>
            <a:lvl3pPr marL="974442" indent="0">
              <a:buNone/>
              <a:defRPr sz="1918" b="1"/>
            </a:lvl3pPr>
            <a:lvl4pPr marL="1461663" indent="0">
              <a:buNone/>
              <a:defRPr sz="1705" b="1"/>
            </a:lvl4pPr>
            <a:lvl5pPr marL="1948884" indent="0">
              <a:buNone/>
              <a:defRPr sz="1705" b="1"/>
            </a:lvl5pPr>
            <a:lvl6pPr marL="2436105" indent="0">
              <a:buNone/>
              <a:defRPr sz="1705" b="1"/>
            </a:lvl6pPr>
            <a:lvl7pPr marL="2923326" indent="0">
              <a:buNone/>
              <a:defRPr sz="1705" b="1"/>
            </a:lvl7pPr>
            <a:lvl8pPr marL="3410546" indent="0">
              <a:buNone/>
              <a:defRPr sz="1705" b="1"/>
            </a:lvl8pPr>
            <a:lvl9pPr marL="3897767" indent="0">
              <a:buNone/>
              <a:defRPr sz="1705" b="1"/>
            </a:lvl9pPr>
          </a:lstStyle>
          <a:p>
            <a:pPr lvl="0"/>
            <a:r>
              <a:rPr lang="en-US"/>
              <a:t>Edit Master text styles</a:t>
            </a:r>
          </a:p>
        </p:txBody>
      </p:sp>
      <p:sp>
        <p:nvSpPr>
          <p:cNvPr id="6" name="Content Placeholder 5"/>
          <p:cNvSpPr>
            <a:spLocks noGrp="1"/>
          </p:cNvSpPr>
          <p:nvPr>
            <p:ph sz="quarter" idx="4"/>
          </p:nvPr>
        </p:nvSpPr>
        <p:spPr>
          <a:xfrm>
            <a:off x="7399408" y="3590028"/>
            <a:ext cx="6213752" cy="528039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CCFE2732-D743-4693-BF96-133B519B6976}" type="datetimeFigureOut">
              <a:rPr lang="en-US"/>
              <a:pPr>
                <a:defRPr/>
              </a:pPr>
              <a:t>3/27/2020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EA7621B-2E24-47B1-8F0F-70A321248C8A}" type="slidenum">
              <a:rPr lang="en-US"/>
              <a:pPr>
                <a:defRPr/>
              </a:pPr>
              <a:t>‹#›</a:t>
            </a:fld>
            <a:endParaRPr lang="en-US"/>
          </a:p>
        </p:txBody>
      </p:sp>
    </p:spTree>
    <p:extLst>
      <p:ext uri="{BB962C8B-B14F-4D97-AF65-F5344CB8AC3E}">
        <p14:creationId xmlns:p14="http://schemas.microsoft.com/office/powerpoint/2010/main" val="2656563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6F7AD0F-E160-4AB0-9A91-FD5335077C81}" type="datetimeFigureOut">
              <a:rPr lang="en-US"/>
              <a:pPr>
                <a:defRPr/>
              </a:pPr>
              <a:t>3/27/2020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CCA75F5-C3B2-4390-8ABA-A9D0D8DDF036}" type="slidenum">
              <a:rPr lang="en-US"/>
              <a:pPr>
                <a:defRPr/>
              </a:pPr>
              <a:t>‹#›</a:t>
            </a:fld>
            <a:endParaRPr lang="en-US"/>
          </a:p>
        </p:txBody>
      </p:sp>
    </p:spTree>
    <p:extLst>
      <p:ext uri="{BB962C8B-B14F-4D97-AF65-F5344CB8AC3E}">
        <p14:creationId xmlns:p14="http://schemas.microsoft.com/office/powerpoint/2010/main" val="2087622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0307662-28F4-40FE-AEDB-7824FC0B0F2C}" type="datetimeFigureOut">
              <a:rPr lang="en-US"/>
              <a:pPr>
                <a:defRPr/>
              </a:pPr>
              <a:t>3/27/2020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DFA3B60-DB17-4A0F-9BE3-20D651A25499}" type="slidenum">
              <a:rPr lang="en-US"/>
              <a:pPr>
                <a:defRPr/>
              </a:pPr>
              <a:t>‹#›</a:t>
            </a:fld>
            <a:endParaRPr lang="en-US"/>
          </a:p>
        </p:txBody>
      </p:sp>
    </p:spTree>
    <p:extLst>
      <p:ext uri="{BB962C8B-B14F-4D97-AF65-F5344CB8AC3E}">
        <p14:creationId xmlns:p14="http://schemas.microsoft.com/office/powerpoint/2010/main" val="668232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6763" y="655215"/>
            <a:ext cx="4714076" cy="2293250"/>
          </a:xfrm>
        </p:spPr>
        <p:txBody>
          <a:bodyPr anchor="b"/>
          <a:lstStyle>
            <a:lvl1pPr>
              <a:defRPr sz="3411"/>
            </a:lvl1pPr>
          </a:lstStyle>
          <a:p>
            <a:r>
              <a:rPr lang="en-US"/>
              <a:t>Click to edit Master title style</a:t>
            </a:r>
            <a:endParaRPr lang="en-US" dirty="0"/>
          </a:p>
        </p:txBody>
      </p:sp>
      <p:sp>
        <p:nvSpPr>
          <p:cNvPr id="3" name="Content Placeholder 2"/>
          <p:cNvSpPr>
            <a:spLocks noGrp="1"/>
          </p:cNvSpPr>
          <p:nvPr>
            <p:ph idx="1"/>
          </p:nvPr>
        </p:nvSpPr>
        <p:spPr>
          <a:xfrm>
            <a:off x="6213752" y="1415082"/>
            <a:ext cx="7399407" cy="6984401"/>
          </a:xfrm>
        </p:spPr>
        <p:txBody>
          <a:bodyPr/>
          <a:lstStyle>
            <a:lvl1pPr>
              <a:defRPr sz="3411"/>
            </a:lvl1pPr>
            <a:lvl2pPr>
              <a:defRPr sz="2984"/>
            </a:lvl2pPr>
            <a:lvl3pPr>
              <a:defRPr sz="2558"/>
            </a:lvl3pPr>
            <a:lvl4pPr>
              <a:defRPr sz="2131"/>
            </a:lvl4pPr>
            <a:lvl5pPr>
              <a:defRPr sz="2131"/>
            </a:lvl5pPr>
            <a:lvl6pPr>
              <a:defRPr sz="2131"/>
            </a:lvl6pPr>
            <a:lvl7pPr>
              <a:defRPr sz="2131"/>
            </a:lvl7pPr>
            <a:lvl8pPr>
              <a:defRPr sz="2131"/>
            </a:lvl8pPr>
            <a:lvl9pPr>
              <a:defRPr sz="2131"/>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06763" y="2948464"/>
            <a:ext cx="4714076" cy="5462394"/>
          </a:xfrm>
        </p:spPr>
        <p:txBody>
          <a:bodyPr/>
          <a:lstStyle>
            <a:lvl1pPr marL="0" indent="0">
              <a:buNone/>
              <a:defRPr sz="1705"/>
            </a:lvl1pPr>
            <a:lvl2pPr marL="487221" indent="0">
              <a:buNone/>
              <a:defRPr sz="1492"/>
            </a:lvl2pPr>
            <a:lvl3pPr marL="974442" indent="0">
              <a:buNone/>
              <a:defRPr sz="1279"/>
            </a:lvl3pPr>
            <a:lvl4pPr marL="1461663" indent="0">
              <a:buNone/>
              <a:defRPr sz="1066"/>
            </a:lvl4pPr>
            <a:lvl5pPr marL="1948884" indent="0">
              <a:buNone/>
              <a:defRPr sz="1066"/>
            </a:lvl5pPr>
            <a:lvl6pPr marL="2436105" indent="0">
              <a:buNone/>
              <a:defRPr sz="1066"/>
            </a:lvl6pPr>
            <a:lvl7pPr marL="2923326" indent="0">
              <a:buNone/>
              <a:defRPr sz="1066"/>
            </a:lvl7pPr>
            <a:lvl8pPr marL="3410546" indent="0">
              <a:buNone/>
              <a:defRPr sz="1066"/>
            </a:lvl8pPr>
            <a:lvl9pPr marL="3897767" indent="0">
              <a:buNone/>
              <a:defRPr sz="1066"/>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F42355E-1516-4DB0-9292-59258D9475D2}"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3B0FB1E-F689-4A2B-B97B-B7AB30D1C028}" type="slidenum">
              <a:rPr lang="en-US"/>
              <a:pPr>
                <a:defRPr/>
              </a:pPr>
              <a:t>‹#›</a:t>
            </a:fld>
            <a:endParaRPr lang="en-US"/>
          </a:p>
        </p:txBody>
      </p:sp>
    </p:spTree>
    <p:extLst>
      <p:ext uri="{BB962C8B-B14F-4D97-AF65-F5344CB8AC3E}">
        <p14:creationId xmlns:p14="http://schemas.microsoft.com/office/powerpoint/2010/main" val="147498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6763" y="655215"/>
            <a:ext cx="4714076" cy="2293250"/>
          </a:xfrm>
        </p:spPr>
        <p:txBody>
          <a:bodyPr anchor="b"/>
          <a:lstStyle>
            <a:lvl1pPr>
              <a:defRPr sz="3411"/>
            </a:lvl1pPr>
          </a:lstStyle>
          <a:p>
            <a:r>
              <a:rPr lang="en-US"/>
              <a:t>Click to edit Master title style</a:t>
            </a:r>
            <a:endParaRPr lang="en-US" dirty="0"/>
          </a:p>
        </p:txBody>
      </p:sp>
      <p:sp>
        <p:nvSpPr>
          <p:cNvPr id="3" name="Picture Placeholder 2"/>
          <p:cNvSpPr>
            <a:spLocks noGrp="1" noChangeAspect="1"/>
          </p:cNvSpPr>
          <p:nvPr>
            <p:ph type="pic" idx="1"/>
          </p:nvPr>
        </p:nvSpPr>
        <p:spPr>
          <a:xfrm>
            <a:off x="6213752" y="1415082"/>
            <a:ext cx="7399407" cy="6984401"/>
          </a:xfrm>
        </p:spPr>
        <p:txBody>
          <a:bodyPr rtlCol="0">
            <a:normAutofit/>
          </a:bodyPr>
          <a:lstStyle>
            <a:lvl1pPr marL="0" indent="0">
              <a:buNone/>
              <a:defRPr sz="3411"/>
            </a:lvl1pPr>
            <a:lvl2pPr marL="487221" indent="0">
              <a:buNone/>
              <a:defRPr sz="2984"/>
            </a:lvl2pPr>
            <a:lvl3pPr marL="974442" indent="0">
              <a:buNone/>
              <a:defRPr sz="2558"/>
            </a:lvl3pPr>
            <a:lvl4pPr marL="1461663" indent="0">
              <a:buNone/>
              <a:defRPr sz="2131"/>
            </a:lvl4pPr>
            <a:lvl5pPr marL="1948884" indent="0">
              <a:buNone/>
              <a:defRPr sz="2131"/>
            </a:lvl5pPr>
            <a:lvl6pPr marL="2436105" indent="0">
              <a:buNone/>
              <a:defRPr sz="2131"/>
            </a:lvl6pPr>
            <a:lvl7pPr marL="2923326" indent="0">
              <a:buNone/>
              <a:defRPr sz="2131"/>
            </a:lvl7pPr>
            <a:lvl8pPr marL="3410546" indent="0">
              <a:buNone/>
              <a:defRPr sz="2131"/>
            </a:lvl8pPr>
            <a:lvl9pPr marL="3897767" indent="0">
              <a:buNone/>
              <a:defRPr sz="2131"/>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006763" y="2948464"/>
            <a:ext cx="4714076" cy="5462394"/>
          </a:xfrm>
        </p:spPr>
        <p:txBody>
          <a:bodyPr/>
          <a:lstStyle>
            <a:lvl1pPr marL="0" indent="0">
              <a:buNone/>
              <a:defRPr sz="1705"/>
            </a:lvl1pPr>
            <a:lvl2pPr marL="487221" indent="0">
              <a:buNone/>
              <a:defRPr sz="1492"/>
            </a:lvl2pPr>
            <a:lvl3pPr marL="974442" indent="0">
              <a:buNone/>
              <a:defRPr sz="1279"/>
            </a:lvl3pPr>
            <a:lvl4pPr marL="1461663" indent="0">
              <a:buNone/>
              <a:defRPr sz="1066"/>
            </a:lvl4pPr>
            <a:lvl5pPr marL="1948884" indent="0">
              <a:buNone/>
              <a:defRPr sz="1066"/>
            </a:lvl5pPr>
            <a:lvl6pPr marL="2436105" indent="0">
              <a:buNone/>
              <a:defRPr sz="1066"/>
            </a:lvl6pPr>
            <a:lvl7pPr marL="2923326" indent="0">
              <a:buNone/>
              <a:defRPr sz="1066"/>
            </a:lvl7pPr>
            <a:lvl8pPr marL="3410546" indent="0">
              <a:buNone/>
              <a:defRPr sz="1066"/>
            </a:lvl8pPr>
            <a:lvl9pPr marL="3897767" indent="0">
              <a:buNone/>
              <a:defRPr sz="1066"/>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62EDE19-CBB5-41A0-9E18-04B1DABEE7C7}"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FFD2711-5403-4971-A632-62635683B0EE}" type="slidenum">
              <a:rPr lang="en-US"/>
              <a:pPr>
                <a:defRPr/>
              </a:pPr>
              <a:t>‹#›</a:t>
            </a:fld>
            <a:endParaRPr lang="en-US"/>
          </a:p>
        </p:txBody>
      </p:sp>
    </p:spTree>
    <p:extLst>
      <p:ext uri="{BB962C8B-B14F-4D97-AF65-F5344CB8AC3E}">
        <p14:creationId xmlns:p14="http://schemas.microsoft.com/office/powerpoint/2010/main" val="2475003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9437D44-17DB-4189-BC48-2F65455FE64A}"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831C640-CFDD-48BD-877A-B62ECAE03B52}" type="slidenum">
              <a:rPr lang="en-US"/>
              <a:pPr>
                <a:defRPr/>
              </a:pPr>
              <a:t>‹#›</a:t>
            </a:fld>
            <a:endParaRPr lang="en-US"/>
          </a:p>
        </p:txBody>
      </p:sp>
    </p:spTree>
    <p:extLst>
      <p:ext uri="{BB962C8B-B14F-4D97-AF65-F5344CB8AC3E}">
        <p14:creationId xmlns:p14="http://schemas.microsoft.com/office/powerpoint/2010/main" val="109641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59656" y="523263"/>
            <a:ext cx="3151600" cy="83289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04859" y="523263"/>
            <a:ext cx="9272096" cy="832895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13DF52-C910-467D-B477-D1591C198168}"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89F81C-9D1B-45E9-B90C-32267B5EEC1F}" type="slidenum">
              <a:rPr lang="en-US"/>
              <a:pPr>
                <a:defRPr/>
              </a:pPr>
              <a:t>‹#›</a:t>
            </a:fld>
            <a:endParaRPr lang="en-US"/>
          </a:p>
        </p:txBody>
      </p:sp>
    </p:spTree>
    <p:extLst>
      <p:ext uri="{BB962C8B-B14F-4D97-AF65-F5344CB8AC3E}">
        <p14:creationId xmlns:p14="http://schemas.microsoft.com/office/powerpoint/2010/main" val="2907490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731332" y="627973"/>
            <a:ext cx="13138981" cy="853865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37053" eaLnBrk="1" fontAlgn="auto" hangingPunct="1">
              <a:spcBef>
                <a:spcPts val="0"/>
              </a:spcBef>
              <a:spcAft>
                <a:spcPts val="0"/>
              </a:spcAft>
              <a:defRPr/>
            </a:pPr>
            <a:r>
              <a:rPr lang="en-GB" sz="1438" dirty="0">
                <a:latin typeface="Twinkl" pitchFamily="50" charset="0"/>
              </a:rPr>
              <a:t> </a:t>
            </a:r>
          </a:p>
        </p:txBody>
      </p:sp>
      <p:sp>
        <p:nvSpPr>
          <p:cNvPr id="8" name="Title 5"/>
          <p:cNvSpPr>
            <a:spLocks noGrp="1"/>
          </p:cNvSpPr>
          <p:nvPr>
            <p:ph type="title"/>
          </p:nvPr>
        </p:nvSpPr>
        <p:spPr>
          <a:xfrm>
            <a:off x="730805" y="686306"/>
            <a:ext cx="13139276" cy="1424941"/>
          </a:xfrm>
          <a:prstGeom prst="rect">
            <a:avLst/>
          </a:prstGeom>
        </p:spPr>
        <p:txBody>
          <a:bodyPr>
            <a:noAutofit/>
          </a:bodyPr>
          <a:lstStyle>
            <a:lvl1pPr>
              <a:defRPr sz="3867">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22867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53297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632682" y="583749"/>
            <a:ext cx="13350751" cy="8660715"/>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37053" eaLnBrk="1" fontAlgn="auto" hangingPunct="1">
              <a:spcBef>
                <a:spcPts val="0"/>
              </a:spcBef>
              <a:spcAft>
                <a:spcPts val="0"/>
              </a:spcAft>
              <a:defRPr/>
            </a:pPr>
            <a:r>
              <a:rPr lang="en-GB" sz="1305" dirty="0">
                <a:latin typeface="Twinkl" pitchFamily="50" charset="0"/>
              </a:rPr>
              <a:t> </a:t>
            </a:r>
          </a:p>
        </p:txBody>
      </p:sp>
    </p:spTree>
    <p:extLst>
      <p:ext uri="{BB962C8B-B14F-4D97-AF65-F5344CB8AC3E}">
        <p14:creationId xmlns:p14="http://schemas.microsoft.com/office/powerpoint/2010/main" val="2380074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004924" y="523606"/>
            <a:ext cx="12606266" cy="189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1004924" y="2616259"/>
            <a:ext cx="12606266" cy="6235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1004924" y="9110025"/>
            <a:ext cx="3288362" cy="521837"/>
          </a:xfrm>
          <a:prstGeom prst="rect">
            <a:avLst/>
          </a:prstGeom>
        </p:spPr>
        <p:txBody>
          <a:bodyPr vert="horz" lIns="91440" tIns="45720" rIns="91440" bIns="45720" rtlCol="0" anchor="ctr"/>
          <a:lstStyle>
            <a:lvl1pPr algn="l" defTabSz="1251965">
              <a:defRPr sz="1279">
                <a:solidFill>
                  <a:schemeClr val="tx1">
                    <a:tint val="75000"/>
                  </a:schemeClr>
                </a:solidFill>
              </a:defRPr>
            </a:lvl1pPr>
          </a:lstStyle>
          <a:p>
            <a:pPr>
              <a:defRPr/>
            </a:pPr>
            <a:fld id="{4DB9DE52-2268-4205-A194-14557303BE1B}" type="datetimeFigureOut">
              <a:rPr lang="en-US"/>
              <a:pPr>
                <a:defRPr/>
              </a:pPr>
              <a:t>3/27/2020</a:t>
            </a:fld>
            <a:endParaRPr lang="en-US"/>
          </a:p>
        </p:txBody>
      </p:sp>
      <p:sp>
        <p:nvSpPr>
          <p:cNvPr id="5" name="Footer Placeholder 4"/>
          <p:cNvSpPr>
            <a:spLocks noGrp="1"/>
          </p:cNvSpPr>
          <p:nvPr>
            <p:ph type="ftr" sz="quarter" idx="3"/>
          </p:nvPr>
        </p:nvSpPr>
        <p:spPr>
          <a:xfrm>
            <a:off x="4841785" y="9110025"/>
            <a:ext cx="4932544" cy="521837"/>
          </a:xfrm>
          <a:prstGeom prst="rect">
            <a:avLst/>
          </a:prstGeom>
        </p:spPr>
        <p:txBody>
          <a:bodyPr vert="horz" lIns="91440" tIns="45720" rIns="91440" bIns="45720" rtlCol="0" anchor="ctr"/>
          <a:lstStyle>
            <a:lvl1pPr algn="ctr" defTabSz="1251965">
              <a:defRPr sz="1279">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10322827" y="9110025"/>
            <a:ext cx="3288362" cy="521837"/>
          </a:xfrm>
          <a:prstGeom prst="rect">
            <a:avLst/>
          </a:prstGeom>
        </p:spPr>
        <p:txBody>
          <a:bodyPr vert="horz" lIns="91440" tIns="45720" rIns="91440" bIns="45720" rtlCol="0" anchor="ctr"/>
          <a:lstStyle>
            <a:lvl1pPr algn="r" defTabSz="1251965">
              <a:defRPr sz="1279">
                <a:solidFill>
                  <a:schemeClr val="tx1">
                    <a:tint val="75000"/>
                  </a:schemeClr>
                </a:solidFill>
              </a:defRPr>
            </a:lvl1pPr>
          </a:lstStyle>
          <a:p>
            <a:pPr>
              <a:defRPr/>
            </a:pPr>
            <a:fld id="{4EEE3655-4BA1-483E-83DC-68E19A5B049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434" r:id="rId1"/>
    <p:sldLayoutId id="2147484435" r:id="rId2"/>
    <p:sldLayoutId id="2147484436" r:id="rId3"/>
    <p:sldLayoutId id="2147484437" r:id="rId4"/>
    <p:sldLayoutId id="2147484438" r:id="rId5"/>
    <p:sldLayoutId id="2147484439" r:id="rId6"/>
    <p:sldLayoutId id="2147484440" r:id="rId7"/>
    <p:sldLayoutId id="2147484441" r:id="rId8"/>
    <p:sldLayoutId id="2147484442" r:id="rId9"/>
    <p:sldLayoutId id="2147484443" r:id="rId10"/>
    <p:sldLayoutId id="2147484444" r:id="rId11"/>
    <p:sldLayoutId id="2147484447" r:id="rId12"/>
    <p:sldLayoutId id="2147484448" r:id="rId13"/>
    <p:sldLayoutId id="2147484449" r:id="rId14"/>
  </p:sldLayoutIdLst>
  <p:txStyles>
    <p:titleStyle>
      <a:lvl1pPr algn="l" defTabSz="973398" rtl="0" eaLnBrk="1" fontAlgn="base" hangingPunct="1">
        <a:lnSpc>
          <a:spcPct val="90000"/>
        </a:lnSpc>
        <a:spcBef>
          <a:spcPct val="0"/>
        </a:spcBef>
        <a:spcAft>
          <a:spcPct val="0"/>
        </a:spcAft>
        <a:defRPr sz="4640" kern="1200">
          <a:solidFill>
            <a:schemeClr val="tx1"/>
          </a:solidFill>
          <a:latin typeface="+mj-lt"/>
          <a:ea typeface="+mj-ea"/>
          <a:cs typeface="+mj-cs"/>
        </a:defRPr>
      </a:lvl1pPr>
      <a:lvl2pPr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2pPr>
      <a:lvl3pPr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3pPr>
      <a:lvl4pPr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4pPr>
      <a:lvl5pPr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5pPr>
      <a:lvl6pPr marL="378836"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6pPr>
      <a:lvl7pPr marL="757672"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7pPr>
      <a:lvl8pPr marL="1136508"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8pPr>
      <a:lvl9pPr marL="1515344" algn="l" defTabSz="973398" rtl="0" eaLnBrk="1" fontAlgn="base" hangingPunct="1">
        <a:lnSpc>
          <a:spcPct val="90000"/>
        </a:lnSpc>
        <a:spcBef>
          <a:spcPct val="0"/>
        </a:spcBef>
        <a:spcAft>
          <a:spcPct val="0"/>
        </a:spcAft>
        <a:defRPr sz="4640">
          <a:solidFill>
            <a:schemeClr val="tx1"/>
          </a:solidFill>
          <a:latin typeface="Calibri Light" panose="020F0302020204030204" pitchFamily="34" charset="0"/>
        </a:defRPr>
      </a:lvl9pPr>
    </p:titleStyle>
    <p:bodyStyle>
      <a:lvl1pPr marL="243350" indent="-243350" algn="l" defTabSz="973398" rtl="0" eaLnBrk="1" fontAlgn="base" hangingPunct="1">
        <a:lnSpc>
          <a:spcPct val="90000"/>
        </a:lnSpc>
        <a:spcBef>
          <a:spcPts val="1067"/>
        </a:spcBef>
        <a:spcAft>
          <a:spcPct val="0"/>
        </a:spcAft>
        <a:buFont typeface="Arial" panose="020B0604020202020204" pitchFamily="34" charset="0"/>
        <a:buChar char="•"/>
        <a:defRPr sz="2983" kern="1200">
          <a:solidFill>
            <a:schemeClr val="tx1"/>
          </a:solidFill>
          <a:latin typeface="+mn-lt"/>
          <a:ea typeface="+mn-ea"/>
          <a:cs typeface="+mn-cs"/>
        </a:defRPr>
      </a:lvl1pPr>
      <a:lvl2pPr marL="730049" indent="-243350" algn="l" defTabSz="973398" rtl="0" eaLnBrk="1" fontAlgn="base" hangingPunct="1">
        <a:lnSpc>
          <a:spcPct val="90000"/>
        </a:lnSpc>
        <a:spcBef>
          <a:spcPts val="529"/>
        </a:spcBef>
        <a:spcAft>
          <a:spcPct val="0"/>
        </a:spcAft>
        <a:buFont typeface="Arial" panose="020B0604020202020204" pitchFamily="34" charset="0"/>
        <a:buChar char="•"/>
        <a:defRPr sz="2486" kern="1200">
          <a:solidFill>
            <a:schemeClr val="tx1"/>
          </a:solidFill>
          <a:latin typeface="+mn-lt"/>
          <a:ea typeface="+mn-ea"/>
          <a:cs typeface="+mn-cs"/>
        </a:defRPr>
      </a:lvl2pPr>
      <a:lvl3pPr marL="1216748" indent="-243350" algn="l" defTabSz="973398" rtl="0" eaLnBrk="1" fontAlgn="base" hangingPunct="1">
        <a:lnSpc>
          <a:spcPct val="90000"/>
        </a:lnSpc>
        <a:spcBef>
          <a:spcPts val="529"/>
        </a:spcBef>
        <a:spcAft>
          <a:spcPct val="0"/>
        </a:spcAft>
        <a:buFont typeface="Arial" panose="020B0604020202020204" pitchFamily="34" charset="0"/>
        <a:buChar char="•"/>
        <a:defRPr sz="2072" kern="1200">
          <a:solidFill>
            <a:schemeClr val="tx1"/>
          </a:solidFill>
          <a:latin typeface="+mn-lt"/>
          <a:ea typeface="+mn-ea"/>
          <a:cs typeface="+mn-cs"/>
        </a:defRPr>
      </a:lvl3pPr>
      <a:lvl4pPr marL="1704762" indent="-243350" algn="l" defTabSz="973398" rtl="0" eaLnBrk="1" fontAlgn="base" hangingPunct="1">
        <a:lnSpc>
          <a:spcPct val="90000"/>
        </a:lnSpc>
        <a:spcBef>
          <a:spcPts val="529"/>
        </a:spcBef>
        <a:spcAft>
          <a:spcPct val="0"/>
        </a:spcAft>
        <a:buFont typeface="Arial" panose="020B0604020202020204" pitchFamily="34" charset="0"/>
        <a:buChar char="•"/>
        <a:defRPr sz="1906" kern="1200">
          <a:solidFill>
            <a:schemeClr val="tx1"/>
          </a:solidFill>
          <a:latin typeface="+mn-lt"/>
          <a:ea typeface="+mn-ea"/>
          <a:cs typeface="+mn-cs"/>
        </a:defRPr>
      </a:lvl4pPr>
      <a:lvl5pPr marL="2191461" indent="-243350" algn="l" defTabSz="973398" rtl="0" eaLnBrk="1" fontAlgn="base" hangingPunct="1">
        <a:lnSpc>
          <a:spcPct val="90000"/>
        </a:lnSpc>
        <a:spcBef>
          <a:spcPts val="529"/>
        </a:spcBef>
        <a:spcAft>
          <a:spcPct val="0"/>
        </a:spcAft>
        <a:buFont typeface="Arial" panose="020B0604020202020204" pitchFamily="34" charset="0"/>
        <a:buChar char="•"/>
        <a:defRPr sz="1906" kern="1200">
          <a:solidFill>
            <a:schemeClr val="tx1"/>
          </a:solidFill>
          <a:latin typeface="+mn-lt"/>
          <a:ea typeface="+mn-ea"/>
          <a:cs typeface="+mn-cs"/>
        </a:defRPr>
      </a:lvl5pPr>
      <a:lvl6pPr marL="2679715" indent="-243610" algn="l" defTabSz="974442" rtl="0" eaLnBrk="1" latinLnBrk="0" hangingPunct="1">
        <a:lnSpc>
          <a:spcPct val="90000"/>
        </a:lnSpc>
        <a:spcBef>
          <a:spcPts val="533"/>
        </a:spcBef>
        <a:buFont typeface="Arial" panose="020B0604020202020204" pitchFamily="34" charset="0"/>
        <a:buChar char="•"/>
        <a:defRPr sz="1918" kern="1200">
          <a:solidFill>
            <a:schemeClr val="tx1"/>
          </a:solidFill>
          <a:latin typeface="+mn-lt"/>
          <a:ea typeface="+mn-ea"/>
          <a:cs typeface="+mn-cs"/>
        </a:defRPr>
      </a:lvl6pPr>
      <a:lvl7pPr marL="3166936" indent="-243610" algn="l" defTabSz="974442" rtl="0" eaLnBrk="1" latinLnBrk="0" hangingPunct="1">
        <a:lnSpc>
          <a:spcPct val="90000"/>
        </a:lnSpc>
        <a:spcBef>
          <a:spcPts val="533"/>
        </a:spcBef>
        <a:buFont typeface="Arial" panose="020B0604020202020204" pitchFamily="34" charset="0"/>
        <a:buChar char="•"/>
        <a:defRPr sz="1918" kern="1200">
          <a:solidFill>
            <a:schemeClr val="tx1"/>
          </a:solidFill>
          <a:latin typeface="+mn-lt"/>
          <a:ea typeface="+mn-ea"/>
          <a:cs typeface="+mn-cs"/>
        </a:defRPr>
      </a:lvl7pPr>
      <a:lvl8pPr marL="3654157" indent="-243610" algn="l" defTabSz="974442" rtl="0" eaLnBrk="1" latinLnBrk="0" hangingPunct="1">
        <a:lnSpc>
          <a:spcPct val="90000"/>
        </a:lnSpc>
        <a:spcBef>
          <a:spcPts val="533"/>
        </a:spcBef>
        <a:buFont typeface="Arial" panose="020B0604020202020204" pitchFamily="34" charset="0"/>
        <a:buChar char="•"/>
        <a:defRPr sz="1918" kern="1200">
          <a:solidFill>
            <a:schemeClr val="tx1"/>
          </a:solidFill>
          <a:latin typeface="+mn-lt"/>
          <a:ea typeface="+mn-ea"/>
          <a:cs typeface="+mn-cs"/>
        </a:defRPr>
      </a:lvl8pPr>
      <a:lvl9pPr marL="4141378" indent="-243610" algn="l" defTabSz="974442" rtl="0" eaLnBrk="1" latinLnBrk="0" hangingPunct="1">
        <a:lnSpc>
          <a:spcPct val="90000"/>
        </a:lnSpc>
        <a:spcBef>
          <a:spcPts val="533"/>
        </a:spcBef>
        <a:buFont typeface="Arial" panose="020B0604020202020204" pitchFamily="34" charset="0"/>
        <a:buChar char="•"/>
        <a:defRPr sz="1918" kern="1200">
          <a:solidFill>
            <a:schemeClr val="tx1"/>
          </a:solidFill>
          <a:latin typeface="+mn-lt"/>
          <a:ea typeface="+mn-ea"/>
          <a:cs typeface="+mn-cs"/>
        </a:defRPr>
      </a:lvl9pPr>
    </p:bodyStyle>
    <p:otherStyle>
      <a:defPPr>
        <a:defRPr lang="en-US"/>
      </a:defPPr>
      <a:lvl1pPr marL="0" algn="l" defTabSz="974442" rtl="0" eaLnBrk="1" latinLnBrk="0" hangingPunct="1">
        <a:defRPr sz="1918" kern="1200">
          <a:solidFill>
            <a:schemeClr val="tx1"/>
          </a:solidFill>
          <a:latin typeface="+mn-lt"/>
          <a:ea typeface="+mn-ea"/>
          <a:cs typeface="+mn-cs"/>
        </a:defRPr>
      </a:lvl1pPr>
      <a:lvl2pPr marL="487221" algn="l" defTabSz="974442" rtl="0" eaLnBrk="1" latinLnBrk="0" hangingPunct="1">
        <a:defRPr sz="1918" kern="1200">
          <a:solidFill>
            <a:schemeClr val="tx1"/>
          </a:solidFill>
          <a:latin typeface="+mn-lt"/>
          <a:ea typeface="+mn-ea"/>
          <a:cs typeface="+mn-cs"/>
        </a:defRPr>
      </a:lvl2pPr>
      <a:lvl3pPr marL="974442" algn="l" defTabSz="974442" rtl="0" eaLnBrk="1" latinLnBrk="0" hangingPunct="1">
        <a:defRPr sz="1918" kern="1200">
          <a:solidFill>
            <a:schemeClr val="tx1"/>
          </a:solidFill>
          <a:latin typeface="+mn-lt"/>
          <a:ea typeface="+mn-ea"/>
          <a:cs typeface="+mn-cs"/>
        </a:defRPr>
      </a:lvl3pPr>
      <a:lvl4pPr marL="1461663" algn="l" defTabSz="974442" rtl="0" eaLnBrk="1" latinLnBrk="0" hangingPunct="1">
        <a:defRPr sz="1918" kern="1200">
          <a:solidFill>
            <a:schemeClr val="tx1"/>
          </a:solidFill>
          <a:latin typeface="+mn-lt"/>
          <a:ea typeface="+mn-ea"/>
          <a:cs typeface="+mn-cs"/>
        </a:defRPr>
      </a:lvl4pPr>
      <a:lvl5pPr marL="1948884" algn="l" defTabSz="974442" rtl="0" eaLnBrk="1" latinLnBrk="0" hangingPunct="1">
        <a:defRPr sz="1918" kern="1200">
          <a:solidFill>
            <a:schemeClr val="tx1"/>
          </a:solidFill>
          <a:latin typeface="+mn-lt"/>
          <a:ea typeface="+mn-ea"/>
          <a:cs typeface="+mn-cs"/>
        </a:defRPr>
      </a:lvl5pPr>
      <a:lvl6pPr marL="2436105" algn="l" defTabSz="974442" rtl="0" eaLnBrk="1" latinLnBrk="0" hangingPunct="1">
        <a:defRPr sz="1918" kern="1200">
          <a:solidFill>
            <a:schemeClr val="tx1"/>
          </a:solidFill>
          <a:latin typeface="+mn-lt"/>
          <a:ea typeface="+mn-ea"/>
          <a:cs typeface="+mn-cs"/>
        </a:defRPr>
      </a:lvl6pPr>
      <a:lvl7pPr marL="2923326" algn="l" defTabSz="974442" rtl="0" eaLnBrk="1" latinLnBrk="0" hangingPunct="1">
        <a:defRPr sz="1918" kern="1200">
          <a:solidFill>
            <a:schemeClr val="tx1"/>
          </a:solidFill>
          <a:latin typeface="+mn-lt"/>
          <a:ea typeface="+mn-ea"/>
          <a:cs typeface="+mn-cs"/>
        </a:defRPr>
      </a:lvl7pPr>
      <a:lvl8pPr marL="3410546" algn="l" defTabSz="974442" rtl="0" eaLnBrk="1" latinLnBrk="0" hangingPunct="1">
        <a:defRPr sz="1918" kern="1200">
          <a:solidFill>
            <a:schemeClr val="tx1"/>
          </a:solidFill>
          <a:latin typeface="+mn-lt"/>
          <a:ea typeface="+mn-ea"/>
          <a:cs typeface="+mn-cs"/>
        </a:defRPr>
      </a:lvl8pPr>
      <a:lvl9pPr marL="3897767" algn="l" defTabSz="974442" rtl="0" eaLnBrk="1" latinLnBrk="0" hangingPunct="1">
        <a:defRPr sz="191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p:cNvSpPr>
            <a:spLocks noChangeArrowheads="1"/>
          </p:cNvSpPr>
          <p:nvPr/>
        </p:nvSpPr>
        <p:spPr bwMode="auto">
          <a:xfrm>
            <a:off x="1226169" y="1465897"/>
            <a:ext cx="4681659" cy="1878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a:r>
              <a:rPr lang="en-GB" altLang="en-US" sz="1600" dirty="0">
                <a:latin typeface="Twinkl" pitchFamily="2" charset="0"/>
              </a:rPr>
              <a:t>The soldiers led Jesus to the palace of Caiaphas. Peter followed at a distance, desperate for news. He trembled from head to foot.</a:t>
            </a:r>
          </a:p>
          <a:p>
            <a:pPr algn="just"/>
            <a:endParaRPr lang="en-GB" altLang="en-US" sz="1600" dirty="0">
              <a:latin typeface="Twinkl" pitchFamily="2" charset="0"/>
            </a:endParaRPr>
          </a:p>
          <a:p>
            <a:pPr algn="just"/>
            <a:r>
              <a:rPr lang="en-GB" altLang="en-US" sz="1600" dirty="0">
                <a:latin typeface="Twinkl" pitchFamily="2" charset="0"/>
              </a:rPr>
              <a:t>As Peter waited in the courtyard to hear what the elders would accuse Jesus of, a servant girl noticed him.</a:t>
            </a:r>
          </a:p>
        </p:txBody>
      </p:sp>
      <p:sp>
        <p:nvSpPr>
          <p:cNvPr id="7" name="Rectangle 4"/>
          <p:cNvSpPr>
            <a:spLocks noChangeArrowheads="1"/>
          </p:cNvSpPr>
          <p:nvPr/>
        </p:nvSpPr>
        <p:spPr bwMode="auto">
          <a:xfrm>
            <a:off x="1160986" y="3496695"/>
            <a:ext cx="4746842" cy="40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80540" indent="-378836"/>
            <a:r>
              <a:rPr lang="en-GB" altLang="en-US" sz="1600" dirty="0">
                <a:latin typeface="Twinkl" pitchFamily="2" charset="0"/>
              </a:rPr>
              <a:t>“You’re one of Jesus’ men, aren’t you?” she asked.</a:t>
            </a:r>
          </a:p>
        </p:txBody>
      </p:sp>
      <p:sp>
        <p:nvSpPr>
          <p:cNvPr id="8" name="Rectangle 7"/>
          <p:cNvSpPr>
            <a:spLocks noChangeArrowheads="1"/>
          </p:cNvSpPr>
          <p:nvPr/>
        </p:nvSpPr>
        <p:spPr bwMode="auto">
          <a:xfrm>
            <a:off x="1226169" y="3994626"/>
            <a:ext cx="4681659" cy="647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a:r>
              <a:rPr lang="en-GB" altLang="en-US" sz="1600" dirty="0">
                <a:latin typeface="Twinkl" pitchFamily="2" charset="0"/>
              </a:rPr>
              <a:t>Peter jumped. “I don’t know what you’re talking about!” he said at once.</a:t>
            </a:r>
          </a:p>
        </p:txBody>
      </p:sp>
      <p:sp>
        <p:nvSpPr>
          <p:cNvPr id="10" name="Rectangle 4"/>
          <p:cNvSpPr>
            <a:spLocks noChangeArrowheads="1"/>
          </p:cNvSpPr>
          <p:nvPr/>
        </p:nvSpPr>
        <p:spPr bwMode="auto">
          <a:xfrm>
            <a:off x="1160986" y="4704073"/>
            <a:ext cx="4746842" cy="2324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80540" indent="-378836"/>
            <a:r>
              <a:rPr lang="en-GB" altLang="en-US" sz="1600" dirty="0">
                <a:latin typeface="Twinkl" pitchFamily="2" charset="0"/>
              </a:rPr>
              <a:t>“Yes, you are,” said another girl. “I can tell by your accent.”</a:t>
            </a:r>
          </a:p>
          <a:p>
            <a:pPr marL="80540" indent="-378836"/>
            <a:endParaRPr lang="en-GB" altLang="en-US" sz="1600" dirty="0">
              <a:latin typeface="Twinkl" pitchFamily="2" charset="0"/>
            </a:endParaRPr>
          </a:p>
          <a:p>
            <a:pPr marL="80540" indent="-378836"/>
            <a:r>
              <a:rPr lang="en-GB" altLang="en-US" sz="1600" dirty="0">
                <a:latin typeface="Twinkl" pitchFamily="2" charset="0"/>
              </a:rPr>
              <a:t>“I don’t know the man!”</a:t>
            </a:r>
          </a:p>
          <a:p>
            <a:pPr marL="80540" indent="-378836"/>
            <a:endParaRPr lang="en-GB" altLang="en-US" sz="1600" dirty="0">
              <a:latin typeface="Twinkl" pitchFamily="2" charset="0"/>
            </a:endParaRPr>
          </a:p>
          <a:p>
            <a:pPr marL="80540" indent="-378836"/>
            <a:r>
              <a:rPr lang="en-GB" altLang="en-US" sz="1600" dirty="0">
                <a:latin typeface="Twinkl" pitchFamily="2" charset="0"/>
              </a:rPr>
              <a:t>“You do, you do – I saw you together,” said a third.</a:t>
            </a:r>
          </a:p>
          <a:p>
            <a:pPr marL="80540" indent="-378836"/>
            <a:endParaRPr lang="en-GB" altLang="en-US" sz="1600" dirty="0">
              <a:latin typeface="Twinkl" pitchFamily="2" charset="0"/>
            </a:endParaRPr>
          </a:p>
          <a:p>
            <a:pPr marL="80540" indent="-378836"/>
            <a:r>
              <a:rPr lang="en-GB" altLang="en-US" sz="1600" dirty="0">
                <a:latin typeface="Twinkl" pitchFamily="2" charset="0"/>
              </a:rPr>
              <a:t>“No, no!” cried Peter.</a:t>
            </a:r>
          </a:p>
          <a:p>
            <a:pPr marL="80540" indent="-378836"/>
            <a:endParaRPr lang="en-GB" altLang="en-US" sz="1300" dirty="0">
              <a:latin typeface="Twinkl" pitchFamily="2" charset="0"/>
            </a:endParaRPr>
          </a:p>
        </p:txBody>
      </p:sp>
      <p:sp>
        <p:nvSpPr>
          <p:cNvPr id="11" name="Rectangle 10"/>
          <p:cNvSpPr>
            <a:spLocks noChangeArrowheads="1"/>
          </p:cNvSpPr>
          <p:nvPr/>
        </p:nvSpPr>
        <p:spPr bwMode="auto">
          <a:xfrm>
            <a:off x="1226169" y="6905777"/>
            <a:ext cx="4681659" cy="1139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a:r>
              <a:rPr lang="en-GB" altLang="en-US" sz="1600" dirty="0">
                <a:latin typeface="Twinkl" pitchFamily="2" charset="0"/>
              </a:rPr>
              <a:t>At that moment, the rooster crowed to signal morning, and Peter remembered what Jesus had foretold. As he ran from the courtyard, shame burned in his chest.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7764379" y="546100"/>
            <a:ext cx="6286584" cy="2124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a:r>
              <a:rPr lang="en-GB" altLang="en-US" sz="1600" dirty="0">
                <a:latin typeface="Twinkl" pitchFamily="2" charset="0"/>
              </a:rPr>
              <a:t>But all that, I only learnt later. The first I heard of it was in the morning, outside the governor’s palace. The Roman governor’s name was Pontius Pilate and that morning, he brought Jesus and another prisoner before the crowd. The priests had accused him of blasphemy; the governor did not like the people calling him ‘King’. Neither the priests nor Pilate had found enough evidence of Jesus’ wrongdoings to sentence him to death, so Pilate had decided to let the people decide his fate.</a:t>
            </a:r>
            <a:endParaRPr lang="en-GB" altLang="en-US" sz="2000" dirty="0">
              <a:solidFill>
                <a:schemeClr val="bg1"/>
              </a:solidFill>
              <a:latin typeface="Twinkl" pitchFamily="2" charset="0"/>
            </a:endParaRPr>
          </a:p>
        </p:txBody>
      </p:sp>
      <p:sp>
        <p:nvSpPr>
          <p:cNvPr id="6" name="Rectangle 4"/>
          <p:cNvSpPr>
            <a:spLocks noChangeArrowheads="1"/>
          </p:cNvSpPr>
          <p:nvPr/>
        </p:nvSpPr>
        <p:spPr bwMode="auto">
          <a:xfrm>
            <a:off x="7692998" y="2771802"/>
            <a:ext cx="6323782" cy="89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80540" indent="-378836" algn="just"/>
            <a:r>
              <a:rPr lang="en-GB" altLang="en-US" sz="1600" dirty="0">
                <a:latin typeface="Twinkl" pitchFamily="2" charset="0"/>
              </a:rPr>
              <a:t>“Since it is Passover, you may choose one prisoner to go free,” Pilate announced. “The first is Barabbas: a rebel and a murderer. The other is Jesus, whom you call ‘King of the Jews’.”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5" name="Rectangle 4"/>
          <p:cNvSpPr>
            <a:spLocks noChangeArrowheads="1"/>
          </p:cNvSpPr>
          <p:nvPr/>
        </p:nvSpPr>
        <p:spPr bwMode="auto">
          <a:xfrm>
            <a:off x="7764378" y="546100"/>
            <a:ext cx="6286584" cy="3725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6725" rIns="0" bIns="76725">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a:r>
              <a:rPr lang="en-GB" altLang="en-US" sz="1600" dirty="0">
                <a:latin typeface="Twinkl" pitchFamily="2" charset="0"/>
              </a:rPr>
              <a:t>At that, the crowd near the steps began to chant: “Crucify him! Crucify him!” </a:t>
            </a:r>
          </a:p>
          <a:p>
            <a:pPr algn="just"/>
            <a:endParaRPr lang="en-GB" altLang="en-US" sz="1600" dirty="0">
              <a:solidFill>
                <a:schemeClr val="bg1"/>
              </a:solidFill>
              <a:latin typeface="Twinkl" pitchFamily="2" charset="0"/>
            </a:endParaRPr>
          </a:p>
          <a:p>
            <a:pPr algn="just"/>
            <a:r>
              <a:rPr lang="en-GB" altLang="en-US" sz="1600" dirty="0">
                <a:latin typeface="Twinkl" pitchFamily="2" charset="0"/>
              </a:rPr>
              <a:t>Jesus’ face didn’t change. He wasn’t shocked or angry; it was as if he had expected  this.</a:t>
            </a:r>
          </a:p>
          <a:p>
            <a:pPr algn="just"/>
            <a:endParaRPr lang="en-GB" altLang="en-US" sz="1600" dirty="0">
              <a:solidFill>
                <a:schemeClr val="bg1"/>
              </a:solidFill>
              <a:latin typeface="Twinkl" pitchFamily="2" charset="0"/>
            </a:endParaRPr>
          </a:p>
          <a:p>
            <a:pPr algn="just"/>
            <a:r>
              <a:rPr lang="en-GB" altLang="en-US" sz="1600" dirty="0">
                <a:latin typeface="Twinkl" pitchFamily="2" charset="0"/>
              </a:rPr>
              <a:t>Pilate asked the crowd, “What crime is he guilty of?” Undeterred, the crowd chanted louder and louder. </a:t>
            </a:r>
          </a:p>
          <a:p>
            <a:pPr algn="just"/>
            <a:endParaRPr lang="en-GB" altLang="en-US" sz="1600" dirty="0">
              <a:solidFill>
                <a:schemeClr val="bg1"/>
              </a:solidFill>
              <a:latin typeface="Twinkl" pitchFamily="2" charset="0"/>
            </a:endParaRPr>
          </a:p>
          <a:p>
            <a:pPr algn="just"/>
            <a:r>
              <a:rPr lang="en-GB" altLang="en-US" sz="1600" dirty="0">
                <a:latin typeface="Twinkl" pitchFamily="2" charset="0"/>
              </a:rPr>
              <a:t>At last, Pilate shrugged. “Fine. Barabbas will be freed and Jesus</a:t>
            </a:r>
          </a:p>
          <a:p>
            <a:pPr algn="just"/>
            <a:r>
              <a:rPr lang="en-GB" altLang="en-US" sz="1600" dirty="0">
                <a:latin typeface="Twinkl" pitchFamily="2" charset="0"/>
              </a:rPr>
              <a:t>will be crucified. I wash my hands of this.” </a:t>
            </a:r>
            <a:endParaRPr lang="en-GB" altLang="en-US" sz="1600" dirty="0">
              <a:solidFill>
                <a:schemeClr val="bg1"/>
              </a:solidFill>
              <a:latin typeface="Twinkl" pitchFamily="2" charset="0"/>
            </a:endParaRPr>
          </a:p>
          <a:p>
            <a:pPr algn="just"/>
            <a:endParaRPr lang="en-GB" altLang="en-US" sz="2000" dirty="0">
              <a:solidFill>
                <a:schemeClr val="bg1"/>
              </a:solidFill>
              <a:latin typeface="Twinkl" pitchFamily="2" charset="0"/>
            </a:endParaRPr>
          </a:p>
          <a:p>
            <a:pPr algn="just"/>
            <a:endParaRPr lang="en-GB" altLang="en-US" sz="1600" dirty="0">
              <a:solidFill>
                <a:schemeClr val="bg1"/>
              </a:solidFill>
              <a:latin typeface="Twinkl" pitchFamily="2" charset="0"/>
            </a:endParaRPr>
          </a:p>
          <a:p>
            <a:pPr algn="just"/>
            <a:endParaRPr lang="en-GB" altLang="en-US" sz="2000" dirty="0">
              <a:solidFill>
                <a:schemeClr val="bg1"/>
              </a:solidFill>
              <a:latin typeface="Twinkl" pitchFamily="2" charset="0"/>
            </a:endParaRPr>
          </a:p>
        </p:txBody>
      </p:sp>
    </p:spTree>
    <p:extLst>
      <p:ext uri="{BB962C8B-B14F-4D97-AF65-F5344CB8AC3E}">
        <p14:creationId xmlns:p14="http://schemas.microsoft.com/office/powerpoint/2010/main" val="3871211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764-a-christmas-collar-story-powerpoint-english [Compatibility Mode]" id="{A9B69A0B-2A99-4A85-B835-0BFC88B9594C}" vid="{7091B1B5-EA23-4905-99AA-7A80435FA39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Picture Book Powerpoint</Template>
  <TotalTime>242</TotalTime>
  <Words>390</Words>
  <Application>Microsoft Office PowerPoint</Application>
  <PresentationFormat>Custom</PresentationFormat>
  <Paragraphs>24</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Twinkl SemiBold</vt:lpstr>
      <vt:lpstr>Twinkl</vt: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 Mehmood</dc:creator>
  <cp:lastModifiedBy>jhultman</cp:lastModifiedBy>
  <cp:revision>35</cp:revision>
  <dcterms:created xsi:type="dcterms:W3CDTF">2019-03-28T10:56:20Z</dcterms:created>
  <dcterms:modified xsi:type="dcterms:W3CDTF">2020-03-27T21:26:01Z</dcterms:modified>
</cp:coreProperties>
</file>